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68" r:id="rId6"/>
    <p:sldId id="27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C0E-6445-47F6-9805-BB971170750D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AEF4-10B2-4360-B7B8-E37EAFECE5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498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C0E-6445-47F6-9805-BB971170750D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AEF4-10B2-4360-B7B8-E37EAFECE5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206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C0E-6445-47F6-9805-BB971170750D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AEF4-10B2-4360-B7B8-E37EAFECE5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245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C0E-6445-47F6-9805-BB971170750D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AEF4-10B2-4360-B7B8-E37EAFECE5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310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C0E-6445-47F6-9805-BB971170750D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AEF4-10B2-4360-B7B8-E37EAFECE5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861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C0E-6445-47F6-9805-BB971170750D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AEF4-10B2-4360-B7B8-E37EAFECE5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828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C0E-6445-47F6-9805-BB971170750D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AEF4-10B2-4360-B7B8-E37EAFECE5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31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C0E-6445-47F6-9805-BB971170750D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AEF4-10B2-4360-B7B8-E37EAFECE5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706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C0E-6445-47F6-9805-BB971170750D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AEF4-10B2-4360-B7B8-E37EAFECE5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432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C0E-6445-47F6-9805-BB971170750D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AEF4-10B2-4360-B7B8-E37EAFECE5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083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C0E-6445-47F6-9805-BB971170750D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AEF4-10B2-4360-B7B8-E37EAFECE5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49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BEC0E-6445-47F6-9805-BB971170750D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5AEF4-10B2-4360-B7B8-E37EAFECE5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493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Bài dự thi 1\Bài dự thi 1\Bài dự thi 1\Dữ liệu\Summer-backgroun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4572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 THƯỢNG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65760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5 – 6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30 – 35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048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 QUEN VỚI CHỮ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 O Ô Ơ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MNG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1219200"/>
            <a:ext cx="1604487" cy="131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42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User\Desktop\Bài dự thi 1\Bài dự thi 1\Bài dự thi 1\Dữ liệu\White-daisies-with-spring-backgrounds-vector-set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418" y="0"/>
            <a:ext cx="91786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636" y="0"/>
            <a:ext cx="9178636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1600200" y="5105400"/>
            <a:ext cx="10668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638800" y="5089525"/>
            <a:ext cx="68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2438400" y="5105400"/>
            <a:ext cx="9144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3124200" y="5105400"/>
            <a:ext cx="9144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n</a:t>
            </a: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800600" y="5089525"/>
            <a:ext cx="68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1081620">
            <a:off x="5985172" y="5482792"/>
            <a:ext cx="486671" cy="1105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08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343400" y="1447800"/>
            <a:ext cx="457200" cy="609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95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4.44444E-6 C -0.07031 4.44444E-6 -0.13333 0.08703 -0.13333 0.19444 C -0.13333 0.30162 -0.07031 0.38888 0.00833 0.38888 C 0.08559 0.38888 0.15 0.30162 0.15 0.19444 C 0.15 0.08703 0.08559 4.44444E-6 0.00833 4.44444E-6 Z " pathEditMode="relative" rAng="0" ptsTypes="fffff">
                                      <p:cBhvr>
                                        <p:cTn id="11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C:\Users\User\Desktop\Bài dự thi 1\Bài dự thi 1\Bài dự thi 1\Dữ liệu\White-daisies-with-spring-backgrounds-vector-set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9144000" cy="682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54" r="27577" b="27071"/>
          <a:stretch/>
        </p:blipFill>
        <p:spPr bwMode="auto">
          <a:xfrm>
            <a:off x="-13855" y="-1"/>
            <a:ext cx="3837709" cy="500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21388"/>
            <a:ext cx="3700463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6248400" y="1600200"/>
            <a:ext cx="457200" cy="609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9091370">
            <a:off x="5346620" y="660230"/>
            <a:ext cx="1498760" cy="533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403988">
            <a:off x="6091788" y="648319"/>
            <a:ext cx="1498760" cy="533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88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-0.07864 2.22222E-6 -0.14166 0.08703 -0.14166 0.19444 C -0.14166 0.30162 -0.07864 0.38889 -3.33333E-6 0.38889 C 0.07726 0.38889 0.14167 0.30162 0.14167 0.19444 C 0.14167 0.08703 0.07726 2.22222E-6 -3.33333E-6 2.22222E-6 Z " pathEditMode="relative" rAng="0" ptsTypes="fffff">
                                      <p:cBhvr>
                                        <p:cTn id="16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6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C:\Users\User\Desktop\Bài dự thi 1\Bài dự thi 1\Bài dự thi 1\Dữ liệu\White-daisies-with-spring-backgrounds-vector-set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9144000" cy="682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80" t="7474" r="27390" b="27476"/>
          <a:stretch/>
        </p:blipFill>
        <p:spPr bwMode="auto">
          <a:xfrm>
            <a:off x="152400" y="304800"/>
            <a:ext cx="3810000" cy="446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58154"/>
            <a:ext cx="3700463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6075867" y="1371600"/>
            <a:ext cx="457200" cy="609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-Shape 9"/>
          <p:cNvSpPr/>
          <p:nvPr/>
        </p:nvSpPr>
        <p:spPr>
          <a:xfrm rot="3560864" flipH="1" flipV="1">
            <a:off x="6819445" y="671130"/>
            <a:ext cx="1044799" cy="1261092"/>
          </a:xfrm>
          <a:prstGeom prst="corne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334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C -0.07865 4.44444E-6 -0.14167 0.08703 -0.14167 0.19444 C -0.14167 0.30162 -0.07865 0.38888 0 0.38888 C 0.07726 0.38888 0.14167 0.30162 0.14167 0.19444 C 0.14167 0.08703 0.07726 4.44444E-6 0 4.44444E-6 Z " pathEditMode="relative" rAng="0" ptsTypes="fffff">
                                      <p:cBhvr>
                                        <p:cTn id="16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746" y="1828800"/>
            <a:ext cx="2846446" cy="278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8901" y="775854"/>
            <a:ext cx="3124200" cy="4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23957"/>
            <a:ext cx="2913408" cy="341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010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32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namcuong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Welcome</cp:lastModifiedBy>
  <cp:revision>12</cp:revision>
  <dcterms:created xsi:type="dcterms:W3CDTF">2020-04-09T05:35:50Z</dcterms:created>
  <dcterms:modified xsi:type="dcterms:W3CDTF">2020-08-04T04:19:53Z</dcterms:modified>
</cp:coreProperties>
</file>