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08" r:id="rId3"/>
    <p:sldId id="307" r:id="rId4"/>
    <p:sldId id="257" r:id="rId5"/>
    <p:sldId id="297" r:id="rId6"/>
    <p:sldId id="298" r:id="rId7"/>
    <p:sldId id="284" r:id="rId8"/>
    <p:sldId id="266" r:id="rId9"/>
    <p:sldId id="309" r:id="rId10"/>
    <p:sldId id="310" r:id="rId11"/>
    <p:sldId id="313" r:id="rId12"/>
    <p:sldId id="312" r:id="rId13"/>
    <p:sldId id="311" r:id="rId14"/>
    <p:sldId id="314" r:id="rId15"/>
    <p:sldId id="315" r:id="rId16"/>
    <p:sldId id="316" r:id="rId17"/>
    <p:sldId id="285" r:id="rId18"/>
    <p:sldId id="304" r:id="rId19"/>
    <p:sldId id="28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73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26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0983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</a:p>
        </p:txBody>
      </p:sp>
      <p:sp>
        <p:nvSpPr>
          <p:cNvPr id="7" name="Rectangle 6"/>
          <p:cNvSpPr/>
          <p:nvPr/>
        </p:nvSpPr>
        <p:spPr>
          <a:xfrm>
            <a:off x="1143000" y="3352800"/>
            <a:ext cx="6811738" cy="13388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THƠ: BÉ TẬP ĐI XE ĐẠP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381000"/>
            <a:ext cx="80186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Dạy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đọc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thuộc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lòng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diễn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cảm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thơ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667000"/>
            <a:ext cx="75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</a:rPr>
              <a:t>(</a:t>
            </a:r>
            <a:r>
              <a:rPr lang="en-US" sz="4000" b="1" dirty="0" err="1" smtClean="0">
                <a:solidFill>
                  <a:srgbClr val="002060"/>
                </a:solidFill>
              </a:rPr>
              <a:t>Trẻ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đọc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theo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các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hình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thức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khác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nhau</a:t>
            </a:r>
            <a:r>
              <a:rPr lang="en-US" sz="4000" b="1" dirty="0" smtClean="0">
                <a:solidFill>
                  <a:srgbClr val="002060"/>
                </a:solidFill>
              </a:rPr>
              <a:t>: </a:t>
            </a:r>
            <a:r>
              <a:rPr lang="en-US" sz="4000" b="1" dirty="0" err="1" smtClean="0">
                <a:solidFill>
                  <a:srgbClr val="002060"/>
                </a:solidFill>
              </a:rPr>
              <a:t>Tổ</a:t>
            </a:r>
            <a:r>
              <a:rPr lang="en-US" sz="4000" b="1" dirty="0" smtClean="0">
                <a:solidFill>
                  <a:srgbClr val="002060"/>
                </a:solidFill>
              </a:rPr>
              <a:t>, </a:t>
            </a:r>
            <a:r>
              <a:rPr lang="en-US" sz="4000" b="1" dirty="0" err="1" smtClean="0">
                <a:solidFill>
                  <a:srgbClr val="002060"/>
                </a:solidFill>
              </a:rPr>
              <a:t>nhóm</a:t>
            </a:r>
            <a:r>
              <a:rPr lang="en-US" sz="4000" b="1" dirty="0" smtClean="0">
                <a:solidFill>
                  <a:srgbClr val="002060"/>
                </a:solidFill>
              </a:rPr>
              <a:t>, </a:t>
            </a:r>
            <a:r>
              <a:rPr lang="en-US" sz="4000" b="1" dirty="0" err="1" smtClean="0">
                <a:solidFill>
                  <a:srgbClr val="002060"/>
                </a:solidFill>
              </a:rPr>
              <a:t>cá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nhân</a:t>
            </a:r>
            <a:r>
              <a:rPr lang="en-US" sz="4000" b="1" dirty="0" smtClean="0">
                <a:solidFill>
                  <a:srgbClr val="002060"/>
                </a:solidFill>
              </a:rPr>
              <a:t>,…)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600200"/>
            <a:ext cx="74719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Mời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các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bé</a:t>
            </a:r>
            <a:endParaRPr lang="en-US" sz="5400" b="1" cap="none" spc="0" dirty="0" smtClean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cùng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đọc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lại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bài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thơ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nào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!</a:t>
            </a:r>
            <a:endParaRPr lang="en-US" sz="5400" b="1" cap="none" spc="0" dirty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37338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(</a:t>
            </a:r>
            <a:r>
              <a:rPr lang="en-US" sz="4000" dirty="0" err="1" smtClean="0"/>
              <a:t>Trẻ</a:t>
            </a:r>
            <a:r>
              <a:rPr lang="en-US" sz="4000" dirty="0" smtClean="0"/>
              <a:t> </a:t>
            </a:r>
            <a:r>
              <a:rPr lang="en-US" sz="4000" dirty="0" err="1" smtClean="0"/>
              <a:t>đọc</a:t>
            </a:r>
            <a:r>
              <a:rPr lang="en-US" sz="4000" dirty="0" smtClean="0"/>
              <a:t> </a:t>
            </a:r>
            <a:r>
              <a:rPr lang="en-US" sz="4000" dirty="0" err="1" smtClean="0"/>
              <a:t>cùng</a:t>
            </a:r>
            <a:r>
              <a:rPr lang="en-US" sz="4000" dirty="0" smtClean="0"/>
              <a:t> video)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é tập đi xe đạp - Thơ cho b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211733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152400"/>
            <a:ext cx="1181634" cy="1164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524000"/>
            <a:ext cx="78486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và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cùng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nhau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vẽ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những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chiếc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xe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đạp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thật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đẹp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để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trang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trí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cho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lớp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học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thêm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đẹp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nào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en-US" sz="66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ững Bản Nhạc Không Lời Nhẹ Nhàng Thư Thái Hay Nhất Mp3 -Nhac.v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33400"/>
            <a:ext cx="8229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*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nhớ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tên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bài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thơ</a:t>
            </a:r>
            <a:r>
              <a:rPr lang="en-US" sz="2800" dirty="0" smtClean="0">
                <a:solidFill>
                  <a:srgbClr val="002060"/>
                </a:solidFill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</a:rPr>
              <a:t>tên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tác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giả</a:t>
            </a:r>
            <a:r>
              <a:rPr lang="en-US" sz="2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hiểu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nội</a:t>
            </a:r>
            <a:r>
              <a:rPr lang="en-US" sz="2800" dirty="0" smtClean="0">
                <a:solidFill>
                  <a:srgbClr val="002060"/>
                </a:solidFill>
              </a:rPr>
              <a:t> dung </a:t>
            </a:r>
            <a:r>
              <a:rPr lang="en-US" sz="2800" dirty="0" err="1" smtClean="0">
                <a:solidFill>
                  <a:srgbClr val="002060"/>
                </a:solidFill>
              </a:rPr>
              <a:t>bài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thơ</a:t>
            </a:r>
            <a:r>
              <a:rPr lang="en-US" sz="2800" dirty="0" smtClean="0">
                <a:solidFill>
                  <a:srgbClr val="002060"/>
                </a:solidFill>
              </a:rPr>
              <a:t>: </a:t>
            </a:r>
            <a:r>
              <a:rPr lang="en-US" sz="2800" dirty="0" err="1" smtClean="0">
                <a:solidFill>
                  <a:srgbClr val="002060"/>
                </a:solidFill>
              </a:rPr>
              <a:t>Nói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về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nhỏ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bố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mua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cho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chiếc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xe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đạp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và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nhỏ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đã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mẹ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dạy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tập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đi</a:t>
            </a:r>
            <a:r>
              <a:rPr lang="en-US" sz="2800" dirty="0" smtClean="0">
                <a:solidFill>
                  <a:srgbClr val="002060"/>
                </a:solidFill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nhỏ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rất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thích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thú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và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tập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trung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đạp</a:t>
            </a:r>
            <a:r>
              <a:rPr lang="en-US" sz="2800" dirty="0" smtClean="0">
                <a:solidFill>
                  <a:srgbClr val="002060"/>
                </a:solidFill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</a:rPr>
              <a:t>Và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nhỏ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cũng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quên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tham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gia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giao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thông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đúng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</a:rPr>
              <a:t>.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* </a:t>
            </a:r>
            <a:r>
              <a:rPr lang="en-US" sz="2800" b="1" dirty="0" err="1" smtClean="0">
                <a:solidFill>
                  <a:srgbClr val="FF0000"/>
                </a:solidFill>
              </a:rPr>
              <a:t>Kỹ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năng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đọc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thuộc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bài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thơ</a:t>
            </a:r>
            <a:r>
              <a:rPr lang="en-US" sz="2800" dirty="0" smtClean="0">
                <a:solidFill>
                  <a:srgbClr val="002060"/>
                </a:solidFill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ngọng</a:t>
            </a:r>
            <a:r>
              <a:rPr lang="en-US" sz="2800" dirty="0" smtClean="0">
                <a:solidFill>
                  <a:srgbClr val="002060"/>
                </a:solidFill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</a:rPr>
              <a:t>đọc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thơ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diễn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cảm</a:t>
            </a:r>
            <a:r>
              <a:rPr lang="en-US" sz="2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cảm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nhận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âm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điệu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thiết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bài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thơ</a:t>
            </a:r>
            <a:r>
              <a:rPr lang="en-US" sz="2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* </a:t>
            </a:r>
            <a:r>
              <a:rPr lang="en-US" sz="2800" b="1" dirty="0" err="1" smtClean="0">
                <a:solidFill>
                  <a:srgbClr val="FF0000"/>
                </a:solidFill>
              </a:rPr>
              <a:t>Thái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độ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002060"/>
                </a:solidFill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biết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tham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gia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giao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thông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đúng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</a:rPr>
              <a:t>.</a:t>
            </a:r>
          </a:p>
          <a:p>
            <a:pPr>
              <a:buFontTx/>
              <a:buChar char="-"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990600"/>
            <a:ext cx="7086600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</a:rPr>
              <a:t>* </a:t>
            </a:r>
            <a:r>
              <a:rPr lang="fr-FR" sz="3600" b="1" dirty="0" err="1" smtClean="0">
                <a:solidFill>
                  <a:srgbClr val="FF0000"/>
                </a:solidFill>
              </a:rPr>
              <a:t>Đồ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dùng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của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cô</a:t>
            </a:r>
            <a:r>
              <a:rPr lang="fr-FR" sz="3600" b="1" dirty="0" smtClean="0">
                <a:solidFill>
                  <a:srgbClr val="FF0000"/>
                </a:solidFill>
              </a:rPr>
              <a:t>: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fr-FR" sz="3600" dirty="0" smtClean="0">
                <a:solidFill>
                  <a:srgbClr val="002060"/>
                </a:solidFill>
              </a:rPr>
              <a:t>- </a:t>
            </a:r>
            <a:r>
              <a:rPr lang="fr-FR" sz="3600" dirty="0" err="1" smtClean="0">
                <a:solidFill>
                  <a:srgbClr val="002060"/>
                </a:solidFill>
              </a:rPr>
              <a:t>Tranh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minh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họa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cho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bài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thơ</a:t>
            </a:r>
            <a:r>
              <a:rPr lang="fr-FR" sz="3600" dirty="0" smtClean="0">
                <a:solidFill>
                  <a:srgbClr val="002060"/>
                </a:solidFill>
              </a:rPr>
              <a:t> : Bé </a:t>
            </a:r>
            <a:r>
              <a:rPr lang="fr-FR" sz="3600" dirty="0" err="1" smtClean="0">
                <a:solidFill>
                  <a:srgbClr val="002060"/>
                </a:solidFill>
              </a:rPr>
              <a:t>tập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đi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xe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đạp</a:t>
            </a:r>
            <a:endParaRPr lang="en-US" sz="36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Video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bài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thơ</a:t>
            </a:r>
            <a:r>
              <a:rPr lang="fr-FR" sz="3600" dirty="0" smtClean="0">
                <a:solidFill>
                  <a:srgbClr val="002060"/>
                </a:solidFill>
              </a:rPr>
              <a:t>: Bé </a:t>
            </a:r>
            <a:r>
              <a:rPr lang="fr-FR" sz="3600" dirty="0" err="1" smtClean="0">
                <a:solidFill>
                  <a:srgbClr val="002060"/>
                </a:solidFill>
              </a:rPr>
              <a:t>tập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đi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xe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đạp</a:t>
            </a:r>
            <a:endParaRPr lang="fr-FR" sz="36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Nhạc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bài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hát</a:t>
            </a:r>
            <a:r>
              <a:rPr lang="fr-FR" sz="3600" dirty="0" smtClean="0">
                <a:solidFill>
                  <a:srgbClr val="002060"/>
                </a:solidFill>
              </a:rPr>
              <a:t>: </a:t>
            </a:r>
            <a:r>
              <a:rPr lang="fr-FR" sz="3600" dirty="0" err="1" smtClean="0">
                <a:solidFill>
                  <a:srgbClr val="002060"/>
                </a:solidFill>
              </a:rPr>
              <a:t>Bác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đưa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thư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vui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tính</a:t>
            </a:r>
            <a:r>
              <a:rPr lang="fr-FR" sz="3600" dirty="0" smtClean="0">
                <a:solidFill>
                  <a:srgbClr val="002060"/>
                </a:solidFill>
              </a:rPr>
              <a:t>.</a:t>
            </a:r>
          </a:p>
          <a:p>
            <a:pPr>
              <a:buFontTx/>
              <a:buChar char="-"/>
            </a:pP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Bảng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tương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tác</a:t>
            </a:r>
            <a:r>
              <a:rPr lang="fr-FR" sz="3600" dirty="0" smtClean="0">
                <a:solidFill>
                  <a:srgbClr val="002060"/>
                </a:solidFill>
              </a:rPr>
              <a:t>, que </a:t>
            </a:r>
            <a:r>
              <a:rPr lang="fr-FR" sz="3600" dirty="0" err="1" smtClean="0">
                <a:solidFill>
                  <a:srgbClr val="002060"/>
                </a:solidFill>
              </a:rPr>
              <a:t>chỉ</a:t>
            </a:r>
            <a:r>
              <a:rPr lang="fr-FR" sz="3600" dirty="0" smtClean="0">
                <a:solidFill>
                  <a:srgbClr val="002060"/>
                </a:solidFill>
              </a:rPr>
              <a:t>.</a:t>
            </a:r>
            <a:r>
              <a:rPr lang="fr-FR" sz="3600" b="1" dirty="0" smtClean="0"/>
              <a:t> </a:t>
            </a:r>
            <a:endParaRPr lang="en-US" sz="3600" dirty="0" smtClean="0"/>
          </a:p>
          <a:p>
            <a:r>
              <a:rPr lang="fr-FR" sz="3600" dirty="0" smtClean="0">
                <a:solidFill>
                  <a:srgbClr val="FF0000"/>
                </a:solidFill>
              </a:rPr>
              <a:t>* 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Đồ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dùng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của</a:t>
            </a:r>
            <a:r>
              <a:rPr lang="fr-FR" sz="3600" b="1" dirty="0" smtClean="0">
                <a:solidFill>
                  <a:srgbClr val="FF0000"/>
                </a:solidFill>
              </a:rPr>
              <a:t> </a:t>
            </a:r>
            <a:r>
              <a:rPr lang="fr-FR" sz="3600" b="1" dirty="0" err="1" smtClean="0">
                <a:solidFill>
                  <a:srgbClr val="FF0000"/>
                </a:solidFill>
              </a:rPr>
              <a:t>trẻ</a:t>
            </a:r>
            <a:r>
              <a:rPr lang="fr-FR" sz="3600" b="1" dirty="0" smtClean="0">
                <a:solidFill>
                  <a:srgbClr val="FF0000"/>
                </a:solidFill>
              </a:rPr>
              <a:t>: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fr-FR" sz="3600" dirty="0" smtClean="0">
                <a:solidFill>
                  <a:srgbClr val="002060"/>
                </a:solidFill>
              </a:rPr>
              <a:t>- </a:t>
            </a:r>
            <a:r>
              <a:rPr lang="fr-FR" sz="3600" dirty="0" err="1" smtClean="0">
                <a:solidFill>
                  <a:srgbClr val="002060"/>
                </a:solidFill>
              </a:rPr>
              <a:t>Tranh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vẽ</a:t>
            </a:r>
            <a:r>
              <a:rPr lang="fr-FR" sz="3600" dirty="0" smtClean="0">
                <a:solidFill>
                  <a:srgbClr val="002060"/>
                </a:solidFill>
              </a:rPr>
              <a:t>, </a:t>
            </a:r>
            <a:r>
              <a:rPr lang="fr-FR" sz="3600" dirty="0" err="1" smtClean="0">
                <a:solidFill>
                  <a:srgbClr val="002060"/>
                </a:solidFill>
              </a:rPr>
              <a:t>bút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sáp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màu</a:t>
            </a:r>
            <a:r>
              <a:rPr lang="fr-FR" sz="3600" dirty="0" smtClean="0">
                <a:solidFill>
                  <a:srgbClr val="002060"/>
                </a:solidFill>
              </a:rPr>
              <a:t>, </a:t>
            </a:r>
            <a:r>
              <a:rPr lang="fr-FR" sz="3600" dirty="0" err="1" smtClean="0">
                <a:solidFill>
                  <a:srgbClr val="002060"/>
                </a:solidFill>
              </a:rPr>
              <a:t>màu</a:t>
            </a:r>
            <a:r>
              <a:rPr lang="fr-FR" sz="3600" dirty="0" smtClean="0">
                <a:solidFill>
                  <a:srgbClr val="002060"/>
                </a:solidFill>
              </a:rPr>
              <a:t> </a:t>
            </a:r>
            <a:r>
              <a:rPr lang="fr-FR" sz="3600" dirty="0" err="1" smtClean="0">
                <a:solidFill>
                  <a:srgbClr val="002060"/>
                </a:solidFill>
              </a:rPr>
              <a:t>nước</a:t>
            </a:r>
            <a:r>
              <a:rPr lang="fr-FR" sz="3600" dirty="0" smtClean="0">
                <a:solidFill>
                  <a:srgbClr val="002060"/>
                </a:solidFill>
              </a:rPr>
              <a:t>, </a:t>
            </a:r>
            <a:r>
              <a:rPr lang="fr-FR" sz="3600" dirty="0" err="1" smtClean="0">
                <a:solidFill>
                  <a:srgbClr val="002060"/>
                </a:solidFill>
              </a:rPr>
              <a:t>giấy</a:t>
            </a:r>
            <a:r>
              <a:rPr lang="fr-FR" sz="3600" dirty="0" smtClean="0">
                <a:solidFill>
                  <a:srgbClr val="002060"/>
                </a:solidFill>
              </a:rPr>
              <a:t>.</a:t>
            </a:r>
            <a:endParaRPr lang="en-US" sz="3600" dirty="0" smtClean="0">
              <a:solidFill>
                <a:srgbClr val="002060"/>
              </a:solidFill>
            </a:endParaRP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r>
              <a:rPr lang="en-US" sz="3600" dirty="0" smtClean="0"/>
              <a:t> 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Bác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đưa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vui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tính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ạc Thiếu Nhi - Bác Đưa Thư Vui Tí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958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28600"/>
            <a:ext cx="82534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Phương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295400"/>
            <a:ext cx="8991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0070C0"/>
                </a:solidFill>
              </a:rPr>
              <a:t>Cô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giới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thiệu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tên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bài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thơ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và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tên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tác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giả</a:t>
            </a:r>
            <a:r>
              <a:rPr lang="en-US" sz="44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en-US" sz="4400" dirty="0" err="1" smtClean="0">
                <a:solidFill>
                  <a:srgbClr val="FF0000"/>
                </a:solidFill>
              </a:rPr>
              <a:t>Bài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thơ</a:t>
            </a:r>
            <a:r>
              <a:rPr lang="en-US" sz="4400" dirty="0" smtClean="0">
                <a:solidFill>
                  <a:srgbClr val="FF0000"/>
                </a:solidFill>
              </a:rPr>
              <a:t>: </a:t>
            </a:r>
            <a:r>
              <a:rPr lang="en-US" sz="4800" b="1" dirty="0" err="1" smtClean="0">
                <a:solidFill>
                  <a:srgbClr val="FF0000"/>
                </a:solidFill>
              </a:rPr>
              <a:t>Bé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tập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đi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xe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đạp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r>
              <a:rPr lang="en-US" sz="4400" dirty="0" err="1" smtClean="0">
                <a:solidFill>
                  <a:srgbClr val="7030A0"/>
                </a:solidFill>
              </a:rPr>
              <a:t>Tác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giả</a:t>
            </a:r>
            <a:r>
              <a:rPr lang="en-US" sz="4400" dirty="0" smtClean="0">
                <a:solidFill>
                  <a:srgbClr val="7030A0"/>
                </a:solidFill>
              </a:rPr>
              <a:t>: </a:t>
            </a:r>
            <a:r>
              <a:rPr lang="en-US" sz="4400" b="1" dirty="0" smtClean="0">
                <a:solidFill>
                  <a:srgbClr val="002060"/>
                </a:solidFill>
              </a:rPr>
              <a:t>Cao </a:t>
            </a:r>
            <a:r>
              <a:rPr lang="en-US" sz="4400" b="1" dirty="0" err="1" smtClean="0">
                <a:solidFill>
                  <a:srgbClr val="002060"/>
                </a:solidFill>
              </a:rPr>
              <a:t>Thúy</a:t>
            </a:r>
            <a:r>
              <a:rPr lang="en-US" sz="4400" b="1" dirty="0" smtClean="0">
                <a:solidFill>
                  <a:srgbClr val="002060"/>
                </a:solidFill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</a:rPr>
              <a:t>Hưng</a:t>
            </a:r>
            <a:endParaRPr lang="en-US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1905000"/>
            <a:ext cx="729270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lắng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đọc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lần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38400"/>
            <a:ext cx="9144000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đọc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lần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</a:t>
            </a:r>
          </a:p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kèm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tranh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đàm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thoại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</a:p>
          <a:p>
            <a:pPr algn="ctr"/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</TotalTime>
  <Words>350</Words>
  <Application>Microsoft Office PowerPoint</Application>
  <PresentationFormat>On-screen Show (4:3)</PresentationFormat>
  <Paragraphs>54</Paragraphs>
  <Slides>19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99</cp:revision>
  <dcterms:created xsi:type="dcterms:W3CDTF">2018-01-10T11:15:30Z</dcterms:created>
  <dcterms:modified xsi:type="dcterms:W3CDTF">2022-06-12T16:39:45Z</dcterms:modified>
</cp:coreProperties>
</file>