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3D95-840A-45FD-ACAB-24EA422A8F5B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27BB-31B5-4E74-8CD0-BB6D6B88E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phông nề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1798702" y="304800"/>
            <a:ext cx="54561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PHÒNG GIÁO DỤC VÀ ĐÀO TẠO QUẬN LONG BIÊN</a:t>
            </a:r>
          </a:p>
          <a:p>
            <a:pPr algn="ctr"/>
            <a:r>
              <a:rPr lang="en-US" sz="2000" b="1" dirty="0"/>
              <a:t>TRƯỜNG MẦM NON GIA THƯỢNG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28956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        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</a:rPr>
              <a:t>LÀM QUEN VĂN HỌC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</a:rPr>
              <a:t>	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Thơ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Mùa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xuân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” –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Luông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	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Lứa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Mẫu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lớn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	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gian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: 25 – 30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</a:rPr>
              <a:t>phút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 		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027" name="Picture 3" descr="D:\GT\lô gô MNG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219200"/>
            <a:ext cx="1055942" cy="131786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67000" y="5867400"/>
            <a:ext cx="284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Năm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2019 - 2020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Kết quả hình ảnh cho phông nền 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558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8600" y="30480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Mục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đích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Yêu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cầu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 New Roman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7030A0"/>
                </a:solidFill>
                <a:latin typeface="Time New Roman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Kiến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Trẻ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biết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Mùa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xuân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",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giả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Dương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Khâu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Luông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Trẻ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hiểu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: 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Mùa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xuân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cây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đâm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chồi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nảy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lộc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muôn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hoa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khoe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sắc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chim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én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bay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năng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Trẻ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thuộc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lời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ngọng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diễn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cảm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 New Roman"/>
                <a:ea typeface="Times New Roman" pitchFamily="18" charset="0"/>
                <a:cs typeface="Arial" pitchFamily="34" charset="0"/>
              </a:rPr>
              <a:t>Trẻ</a:t>
            </a:r>
            <a:r>
              <a:rPr lang="en-US" sz="2400" dirty="0" smtClean="0">
                <a:solidFill>
                  <a:srgbClr val="C00000"/>
                </a:solidFill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 New Roman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ảm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nhận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nhịp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điệu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7030A0"/>
                </a:solidFill>
                <a:latin typeface="Time New Roman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Thái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độ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Arial" pitchFamily="34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 New Roman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Trẻ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thiên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nhiên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mùa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xuân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New Roman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bị</a:t>
            </a:r>
            <a:endParaRPr lang="en-US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giảng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điện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về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thơ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mùa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xuân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aseline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elearning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phông nền h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0366" y="1969294"/>
            <a:ext cx="834555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 algn="ctr">
              <a:buAutoNum type="romanUcPeriod"/>
            </a:pPr>
            <a:r>
              <a:rPr lang="en-US" sz="3200" b="1" dirty="0" err="1" smtClean="0">
                <a:solidFill>
                  <a:srgbClr val="002060"/>
                </a:solidFill>
                <a:latin typeface="Time New Roman"/>
              </a:rPr>
              <a:t>Ổn</a:t>
            </a:r>
            <a:r>
              <a:rPr lang="en-US" sz="3200" b="1" dirty="0" smtClean="0">
                <a:solidFill>
                  <a:srgbClr val="00206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 New Roman"/>
              </a:rPr>
              <a:t>định</a:t>
            </a:r>
            <a:r>
              <a:rPr lang="en-US" sz="3200" b="1" dirty="0" smtClean="0">
                <a:solidFill>
                  <a:srgbClr val="00206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 New Roman"/>
              </a:rPr>
              <a:t>tổ</a:t>
            </a:r>
            <a:r>
              <a:rPr lang="en-US" sz="3200" b="1" dirty="0" smtClean="0">
                <a:solidFill>
                  <a:srgbClr val="00206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 New Roman"/>
              </a:rPr>
              <a:t>chức</a:t>
            </a:r>
            <a:endParaRPr lang="en-US" sz="3200" b="1" dirty="0" smtClean="0">
              <a:solidFill>
                <a:srgbClr val="002060"/>
              </a:solidFill>
              <a:latin typeface="Time New Roman"/>
            </a:endParaRPr>
          </a:p>
          <a:p>
            <a:pPr marL="400050" indent="-400050" algn="ctr"/>
            <a:endParaRPr lang="en-US" b="1" dirty="0" smtClean="0">
              <a:solidFill>
                <a:srgbClr val="002060"/>
              </a:solidFill>
              <a:latin typeface="Time New Roman"/>
            </a:endParaRPr>
          </a:p>
          <a:p>
            <a:pPr marL="400050" indent="-400050" algn="ctr"/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Mời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các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con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cùng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hát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với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bài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hát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“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Hoa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lá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mùa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 New Roman"/>
              </a:rPr>
              <a:t>xuân</a:t>
            </a:r>
            <a:r>
              <a:rPr lang="en-US" sz="2400" b="1" dirty="0" smtClean="0">
                <a:solidFill>
                  <a:srgbClr val="7030A0"/>
                </a:solidFill>
                <a:latin typeface="Time New Roman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MAYTINH</dc:creator>
  <cp:lastModifiedBy>MAYTINH</cp:lastModifiedBy>
  <cp:revision>5</cp:revision>
  <dcterms:created xsi:type="dcterms:W3CDTF">2020-03-23T03:37:20Z</dcterms:created>
  <dcterms:modified xsi:type="dcterms:W3CDTF">2020-03-23T05:05:16Z</dcterms:modified>
</cp:coreProperties>
</file>