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dirty="0" smtClean="0"/>
              <a:t>Trường Mầm Non Gia Thượng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 fontScale="77500" lnSpcReduction="20000"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NĂM HỌC : </a:t>
            </a:r>
            <a:r>
              <a:rPr lang="vi-VN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- 20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638935"/>
            <a:ext cx="144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39240" y="3200400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ĐỀ TÀI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Vẽ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Bông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Hoa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LỨA TUỔI: 24 – 36 THÁNG 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NGƯỜI THỰC HIỆN : ĐÀO THỊ NGA LINH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GIAN: 12-15 PHÚT</a:t>
            </a:r>
          </a:p>
          <a:p>
            <a:endParaRPr lang="vi-VN" sz="1600" dirty="0" smtClean="0">
              <a:latin typeface="+mj-lt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/>
              <a:t>I: MỤC ĐÍCH , YÊU CẦU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biết tên bài tập, biết cảm nhận cái đẹp qua bài vẽ của mình.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Kỹ năng: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Rèn kỹ năng cầm bút, vẽ xoáy tròn, rèn tư thế ngồi thẳng lưng, không cúi mặt thấp.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Thái độ: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Biết giữ gìn vở sạch sẽ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II: CHUẨN BỊ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III: CÁCH TIẾN HÀNH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 và trẻ cùng hát bài hát: “Màu hoa”. Trò chuyện dẫn dắt vào 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Hoa c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200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Phương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pháp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thức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chức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r>
              <a:rPr lang="vi-VN" sz="3200" dirty="0" smtClean="0">
                <a:solidFill>
                  <a:srgbClr val="FFFF00"/>
                </a:solidFill>
              </a:rPr>
              <a:t/>
            </a:r>
            <a:br>
              <a:rPr lang="vi-VN" sz="32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351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400" dirty="0" smtClean="0"/>
              <a:t>-</a:t>
            </a:r>
          </a:p>
          <a:p>
            <a:endParaRPr lang="vi-VN" sz="2400" dirty="0"/>
          </a:p>
          <a:p>
            <a:pPr algn="l"/>
            <a:r>
              <a:rPr lang="vi-VN" sz="5800" dirty="0" smtClean="0">
                <a:solidFill>
                  <a:srgbClr val="FFFF00"/>
                </a:solidFill>
              </a:rPr>
              <a:t/>
            </a:r>
            <a:br>
              <a:rPr lang="vi-VN" sz="5800" dirty="0" smtClean="0">
                <a:solidFill>
                  <a:srgbClr val="FFFF00"/>
                </a:solidFill>
              </a:rPr>
            </a:b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752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- </a:t>
            </a:r>
            <a:r>
              <a:rPr lang="vi-VN" dirty="0"/>
              <a:t>Cô cho trẻ quan sát tranh mẫu và hướng dẫn trẻ nhận xét:</a:t>
            </a:r>
          </a:p>
          <a:p>
            <a:endParaRPr lang="vi-VN" dirty="0"/>
          </a:p>
          <a:p>
            <a:r>
              <a:rPr lang="vi-VN" dirty="0"/>
              <a:t>+ Cô có gì đây? ( Bức tranh)</a:t>
            </a:r>
          </a:p>
          <a:p>
            <a:endParaRPr lang="vi-VN" dirty="0"/>
          </a:p>
          <a:p>
            <a:r>
              <a:rPr lang="vi-VN" dirty="0"/>
              <a:t>+ Tranh vẽ gì đây?</a:t>
            </a:r>
          </a:p>
          <a:p>
            <a:endParaRPr lang="vi-VN" dirty="0"/>
          </a:p>
          <a:p>
            <a:r>
              <a:rPr lang="vi-VN" dirty="0"/>
              <a:t>+ Bông hoa này màu gì?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</a:t>
            </a:r>
            <a:r>
              <a:rPr lang="vi-VN" sz="2800" dirty="0" smtClean="0">
                <a:latin typeface="+mj-lt"/>
              </a:rPr>
              <a:t>Tay </a:t>
            </a:r>
            <a:r>
              <a:rPr lang="vi-VN" sz="2800" dirty="0">
                <a:latin typeface="+mj-lt"/>
              </a:rPr>
              <a:t>trái (Tay giữ bát) cô giữ vở. Tay phải (Tay cầm thìa) cô cầm bút và vẽ các nét xoáy tròn để tạo thành bông </a:t>
            </a:r>
            <a:r>
              <a:rPr lang="vi-VN" sz="2800" dirty="0" smtClean="0">
                <a:latin typeface="+mj-lt"/>
              </a:rPr>
              <a:t>hoa</a:t>
            </a:r>
            <a:r>
              <a:rPr lang="en-US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Cô đang làm gì đây?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Cô </a:t>
            </a:r>
            <a:r>
              <a:rPr lang="vi-VN" sz="2800" dirty="0">
                <a:latin typeface="+mj-lt"/>
              </a:rPr>
              <a:t>vẽ 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vẽ 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</a:t>
            </a:r>
            <a:r>
              <a:rPr lang="vi-VN" sz="2300" dirty="0" smtClean="0"/>
              <a:t>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Con thích bài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         </a:t>
            </a:r>
            <a:r>
              <a:rPr lang="vi-VN" sz="2300" dirty="0" smtClean="0"/>
              <a:t> </a:t>
            </a: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Tranh của bạn như thế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vi-VN" sz="2300" dirty="0" smtClean="0"/>
              <a:t>+ </a:t>
            </a:r>
            <a:r>
              <a:rPr lang="vi-VN" sz="2300" dirty="0"/>
              <a:t>Hoa có màu gì?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376</Words>
  <Application>Microsoft Office PowerPoint</Application>
  <PresentationFormat>On-screen Show (4:3)</PresentationFormat>
  <Paragraphs>64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PHÒNG GIÁO DỤC VÀ ĐÀO TẠO QUẬN LONG BIÊN Trường Mầm Non Gia Thượng</vt:lpstr>
      <vt:lpstr>I: MỤC ĐÍCH , YÊU CẦU</vt:lpstr>
      <vt:lpstr>II: CHUẨN BỊ</vt:lpstr>
      <vt:lpstr>III: CÁCH TIẾN HÀNH</vt:lpstr>
      <vt:lpstr>2. Phương pháp, hình thức tổ chức: 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+ Hoa có màu gì?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DELL</cp:lastModifiedBy>
  <cp:revision>21</cp:revision>
  <dcterms:created xsi:type="dcterms:W3CDTF">2006-08-16T00:00:00Z</dcterms:created>
  <dcterms:modified xsi:type="dcterms:W3CDTF">2020-03-25T03:19:38Z</dcterms:modified>
</cp:coreProperties>
</file>