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3" r:id="rId8"/>
    <p:sldId id="262" r:id="rId9"/>
    <p:sldId id="268" r:id="rId10"/>
    <p:sldId id="267" r:id="rId11"/>
    <p:sldId id="266" r:id="rId12"/>
    <p:sldId id="265" r:id="rId13"/>
    <p:sldId id="264" r:id="rId14"/>
    <p:sldId id="283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75" r:id="rId25"/>
    <p:sldId id="270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DFCE-BCBC-4261-B402-E637EB55F68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0DFCE-BCBC-4261-B402-E637EB55F68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7524-B0C4-43F3-AB04-CD10980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AN\cac%20KH%205-6%20tuoi\KP%20nuocva%20song%20bien\songbien1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an\c&#225;c%20ga%20h&#7897;i%20gi&#7843;ng\KP%20nuoc%20va%20song%20bien\songthanok.wmv" TargetMode="Externa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an\c&#225;c%20ga%20h&#7897;i%20gi&#7843;ng\KP%20nuoc%20va%20song%20bien\Em%20yeu%20bien%20dao%20que%20em.mp3" TargetMode="Externa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an\c&#225;c%20ga%20h&#7897;i%20gi&#7843;ng\KP%20nuoc%20va%20song%20bien\beyeubiendacat.mp4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04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TRƯỜNG MẦM NON GIA THƯỢNG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667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 PHÁ KHOA HỌC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7338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Đề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tài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</a:rPr>
              <a:t>Trò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chuyện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về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sóng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biển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nước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biển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Chủ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đề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</a:rPr>
              <a:t>Nước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hiện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tượng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tự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nhiên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</a:rPr>
              <a:t>Lứa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tuổi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</a:rPr>
              <a:t>Mẫu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lớn</a:t>
            </a:r>
            <a:r>
              <a:rPr lang="en-US" sz="2400" b="1" dirty="0" smtClean="0">
                <a:solidFill>
                  <a:srgbClr val="0070C0"/>
                </a:solidFill>
              </a:rPr>
              <a:t> – A4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105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</a:rPr>
              <a:t>: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Nguyễn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Thị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Thúy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Vân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6019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Năm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</a:rPr>
              <a:t>: 2018 - 2019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1" descr="C:\Users\Welcome\Downloads\LOGO_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371600"/>
            <a:ext cx="130999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hlinkClick r:id="rId4" action="ppaction://hlinkfile"/>
          </p:cNvPr>
          <p:cNvSpPr/>
          <p:nvPr/>
        </p:nvSpPr>
        <p:spPr>
          <a:xfrm>
            <a:off x="8305800" y="64008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hại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biển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bị</a:t>
            </a:r>
            <a:r>
              <a:rPr lang="en-US" sz="2400" dirty="0" smtClean="0">
                <a:solidFill>
                  <a:srgbClr val="FF0000"/>
                </a:solidFill>
              </a:rPr>
              <a:t> ô </a:t>
            </a:r>
            <a:r>
              <a:rPr lang="en-US" sz="2400" dirty="0" err="1" smtClean="0">
                <a:solidFill>
                  <a:srgbClr val="FF0000"/>
                </a:solidFill>
              </a:rPr>
              <a:t>nhiễm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 descr="r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8382000" cy="55626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 chết o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754064"/>
            <a:ext cx="7620000" cy="49149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gộ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7467600" cy="5029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Nguyên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nhân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nước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biển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bị</a:t>
            </a:r>
            <a:r>
              <a:rPr lang="en-US" sz="2000" dirty="0" smtClean="0">
                <a:solidFill>
                  <a:srgbClr val="FF0000"/>
                </a:solidFill>
              </a:rPr>
              <a:t> ô </a:t>
            </a:r>
            <a:r>
              <a:rPr lang="en-US" sz="2000" dirty="0" err="1" smtClean="0">
                <a:solidFill>
                  <a:srgbClr val="FF0000"/>
                </a:solidFill>
              </a:rPr>
              <a:t>nhiễm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bắt cá biể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4343400" cy="3048000"/>
          </a:xfrm>
          <a:prstGeom prst="rect">
            <a:avLst/>
          </a:prstGeom>
        </p:spPr>
      </p:pic>
      <p:pic>
        <p:nvPicPr>
          <p:cNvPr id="6" name="Picture 5" descr="xả rá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685800"/>
            <a:ext cx="3953251" cy="3048000"/>
          </a:xfrm>
          <a:prstGeom prst="rect">
            <a:avLst/>
          </a:prstGeom>
        </p:spPr>
      </p:pic>
      <p:pic>
        <p:nvPicPr>
          <p:cNvPr id="7" name="Picture 6" descr="dò dâu 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962400"/>
            <a:ext cx="4343400" cy="2720340"/>
          </a:xfrm>
          <a:prstGeom prst="rect">
            <a:avLst/>
          </a:prstGeom>
        </p:spPr>
      </p:pic>
      <p:pic>
        <p:nvPicPr>
          <p:cNvPr id="8" name="Picture 7" descr="chiến tran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962399"/>
            <a:ext cx="3962400" cy="2739669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ngbien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762000"/>
            <a:ext cx="8070851" cy="5900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Trò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chuyện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sóng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3867665" cy="2362200"/>
          </a:xfrm>
          <a:prstGeom prst="rect">
            <a:avLst/>
          </a:prstGeom>
        </p:spPr>
      </p:pic>
      <p:pic>
        <p:nvPicPr>
          <p:cNvPr id="6" name="Picture 5" descr="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429000"/>
            <a:ext cx="6705600" cy="3048000"/>
          </a:xfrm>
          <a:prstGeom prst="rect">
            <a:avLst/>
          </a:prstGeom>
        </p:spPr>
      </p:pic>
      <p:pic>
        <p:nvPicPr>
          <p:cNvPr id="8" name="Picture 7" descr="s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914400"/>
            <a:ext cx="3810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llpaper3_5a4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38200"/>
            <a:ext cx="7086600" cy="491966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143000"/>
            <a:ext cx="7071817" cy="490696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524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Video </a:t>
            </a:r>
            <a:r>
              <a:rPr lang="en-US" sz="2000" b="1" dirty="0" err="1" smtClean="0">
                <a:solidFill>
                  <a:srgbClr val="FF0000"/>
                </a:solidFill>
              </a:rPr>
              <a:t>thảm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họa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sóng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thần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songthano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609600"/>
            <a:ext cx="83058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172200" cy="563562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Mở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rộng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một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thảm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họa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thiên</a:t>
            </a:r>
            <a:r>
              <a:rPr lang="en-US" sz="2000" b="1" dirty="0" smtClean="0">
                <a:solidFill>
                  <a:srgbClr val="FF0000"/>
                </a:solidFill>
              </a:rPr>
              <a:t> tai </a:t>
            </a:r>
            <a:r>
              <a:rPr lang="en-US" sz="2000" b="1" dirty="0" err="1" smtClean="0">
                <a:solidFill>
                  <a:srgbClr val="FF0000"/>
                </a:solidFill>
              </a:rPr>
              <a:t>khác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baox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1628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38200" y="1752600"/>
            <a:ext cx="6781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Kiến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thức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tính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chất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lợi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ích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vật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nhân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tình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trạng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ô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nhiễm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dẫn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đến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thiên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tai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thần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bão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Giáo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dục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tình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yêu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ý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thức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giữ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mỗi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trường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việc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vứt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xuống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hay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suối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năng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Rèn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năng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ghi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nhớ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chủ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định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phát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năng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xét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Rèn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kĩ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năng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việc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Thái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Giáo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dục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tình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yêu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ý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thức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giữ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mỗi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trường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việc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vứt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xuống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hay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suối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hứng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thú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762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I. MỤC ĐÍCH – YÊU CẦU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Các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hoạt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chung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tay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bảo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biển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r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914400"/>
            <a:ext cx="8262551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khong xa rac(3)(2)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97" y="1219200"/>
            <a:ext cx="7857006" cy="4906963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h 1(2)(2)t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85800"/>
            <a:ext cx="6781800" cy="553465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k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752600"/>
            <a:ext cx="4466105" cy="3492541"/>
          </a:xfrm>
        </p:spPr>
      </p:pic>
      <p:pic>
        <p:nvPicPr>
          <p:cNvPr id="5" name="Picture 4" descr="r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3924300" cy="2971800"/>
          </a:xfrm>
          <a:prstGeom prst="rect">
            <a:avLst/>
          </a:prstGeom>
        </p:spPr>
      </p:pic>
      <p:pic>
        <p:nvPicPr>
          <p:cNvPr id="6" name="Picture 5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581400"/>
            <a:ext cx="39624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Trò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Trèo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thuyền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nhặt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rác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14400" y="1447800"/>
            <a:ext cx="6477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chơi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chuẩn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nhiều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thải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túi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nilon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bánh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hộp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sữa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cốc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nhựa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Mỗi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từng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quay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bắt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nhaylàm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chiếc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thuyền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chèo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này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thì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tiếp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chèo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đến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nhiều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chiến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thắng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.(Cho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lần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Lần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thì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ở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từng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lần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chèo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thuyền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Lần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tất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ở 4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cùng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chèo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thuyền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nhặt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m yeu bien dao que 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724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752600"/>
            <a:ext cx="4350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8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endParaRPr lang="en-US" sz="8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0"/>
            <a:ext cx="8259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</a:t>
            </a:r>
          </a:p>
          <a:p>
            <a:pPr algn="ctr"/>
            <a:r>
              <a:rPr lang="en-US" sz="5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ạnh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khỏe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hạnh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phúc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thơ</a:t>
            </a:r>
            <a:r>
              <a:rPr lang="en-US" sz="2000" dirty="0" smtClean="0"/>
              <a:t>: </a:t>
            </a:r>
            <a:r>
              <a:rPr lang="en-US" sz="2000" dirty="0" err="1" smtClean="0"/>
              <a:t>Bãi</a:t>
            </a:r>
            <a:r>
              <a:rPr lang="en-US" sz="2000" dirty="0" smtClean="0"/>
              <a:t> </a:t>
            </a:r>
            <a:r>
              <a:rPr lang="en-US" sz="2000" dirty="0" err="1" smtClean="0"/>
              <a:t>biển</a:t>
            </a:r>
            <a:r>
              <a:rPr lang="en-US" sz="2000" dirty="0" smtClean="0"/>
              <a:t> </a:t>
            </a:r>
            <a:r>
              <a:rPr lang="en-US" sz="2000" dirty="0" err="1" smtClean="0"/>
              <a:t>quê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Quê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bên</a:t>
            </a:r>
            <a:r>
              <a:rPr lang="en-US" sz="2000" dirty="0" smtClean="0"/>
              <a:t> </a:t>
            </a:r>
            <a:r>
              <a:rPr lang="en-US" sz="2000" dirty="0" err="1" smtClean="0"/>
              <a:t>bãi</a:t>
            </a:r>
            <a:r>
              <a:rPr lang="en-US" sz="2000" dirty="0" smtClean="0"/>
              <a:t> </a:t>
            </a:r>
            <a:r>
              <a:rPr lang="en-US" sz="2000" dirty="0" err="1" smtClean="0"/>
              <a:t>biển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Phong</a:t>
            </a:r>
            <a:r>
              <a:rPr lang="en-US" sz="2000" dirty="0" smtClean="0"/>
              <a:t> </a:t>
            </a:r>
            <a:r>
              <a:rPr lang="en-US" sz="2000" dirty="0" err="1" smtClean="0"/>
              <a:t>cảnh</a:t>
            </a:r>
            <a:r>
              <a:rPr lang="en-US" sz="2000" dirty="0" smtClean="0"/>
              <a:t> </a:t>
            </a:r>
            <a:r>
              <a:rPr lang="en-US" sz="2000" dirty="0" err="1" smtClean="0"/>
              <a:t>đẹp</a:t>
            </a:r>
            <a:r>
              <a:rPr lang="en-US" sz="2000" dirty="0" smtClean="0"/>
              <a:t> </a:t>
            </a:r>
            <a:r>
              <a:rPr lang="en-US" sz="2000" dirty="0" err="1" smtClean="0"/>
              <a:t>vô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biển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 </a:t>
            </a:r>
            <a:r>
              <a:rPr lang="en-US" sz="2000" dirty="0" err="1" smtClean="0"/>
              <a:t>mênh</a:t>
            </a:r>
            <a:r>
              <a:rPr lang="en-US" sz="2000" dirty="0" smtClean="0"/>
              <a:t> </a:t>
            </a:r>
            <a:r>
              <a:rPr lang="en-US" sz="2000" dirty="0" err="1" smtClean="0"/>
              <a:t>mông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Sóng</a:t>
            </a:r>
            <a:r>
              <a:rPr lang="en-US" sz="2000" dirty="0" smtClean="0"/>
              <a:t> </a:t>
            </a:r>
            <a:r>
              <a:rPr lang="en-US" sz="2000" dirty="0" err="1" smtClean="0"/>
              <a:t>xô</a:t>
            </a:r>
            <a:r>
              <a:rPr lang="en-US" sz="2000" dirty="0" smtClean="0"/>
              <a:t> </a:t>
            </a:r>
            <a:r>
              <a:rPr lang="en-US" sz="2000" dirty="0" err="1" smtClean="0"/>
              <a:t>tràn</a:t>
            </a:r>
            <a:r>
              <a:rPr lang="en-US" sz="2000" dirty="0" smtClean="0"/>
              <a:t> </a:t>
            </a:r>
            <a:r>
              <a:rPr lang="en-US" sz="2000" dirty="0" err="1" smtClean="0"/>
              <a:t>bãi</a:t>
            </a:r>
            <a:r>
              <a:rPr lang="en-US" sz="2000" dirty="0" smtClean="0"/>
              <a:t> </a:t>
            </a:r>
            <a:r>
              <a:rPr lang="en-US" sz="2000" dirty="0" err="1" smtClean="0"/>
              <a:t>cát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Sớm</a:t>
            </a:r>
            <a:r>
              <a:rPr lang="en-US" sz="2000" dirty="0" smtClean="0"/>
              <a:t> </a:t>
            </a:r>
            <a:r>
              <a:rPr lang="en-US" sz="2000" dirty="0" err="1" smtClean="0"/>
              <a:t>chiều</a:t>
            </a:r>
            <a:r>
              <a:rPr lang="en-US" sz="2000" dirty="0" smtClean="0"/>
              <a:t> </a:t>
            </a:r>
            <a:r>
              <a:rPr lang="en-US" sz="2000" dirty="0" err="1" smtClean="0"/>
              <a:t>vang</a:t>
            </a:r>
            <a:r>
              <a:rPr lang="en-US" sz="2000" dirty="0" smtClean="0"/>
              <a:t> </a:t>
            </a:r>
            <a:r>
              <a:rPr lang="en-US" sz="2000" dirty="0" err="1" smtClean="0"/>
              <a:t>tiếng</a:t>
            </a:r>
            <a:r>
              <a:rPr lang="en-US" sz="2000" dirty="0" smtClean="0"/>
              <a:t> </a:t>
            </a:r>
            <a:r>
              <a:rPr lang="en-US" sz="2000" dirty="0" err="1" smtClean="0"/>
              <a:t>hát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Từng</a:t>
            </a:r>
            <a:r>
              <a:rPr lang="en-US" sz="2000" dirty="0" smtClean="0"/>
              <a:t> </a:t>
            </a:r>
            <a:r>
              <a:rPr lang="en-US" sz="2000" dirty="0" err="1" smtClean="0"/>
              <a:t>đoàn</a:t>
            </a:r>
            <a:r>
              <a:rPr lang="en-US" sz="2000" dirty="0" smtClean="0"/>
              <a:t> </a:t>
            </a:r>
            <a:r>
              <a:rPr lang="en-US" sz="2000" dirty="0" err="1" smtClean="0"/>
              <a:t>thuyền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khơi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Chiều</a:t>
            </a:r>
            <a:r>
              <a:rPr lang="en-US" sz="2000" dirty="0" smtClean="0"/>
              <a:t> </a:t>
            </a:r>
            <a:r>
              <a:rPr lang="en-US" sz="2000" dirty="0" err="1" smtClean="0"/>
              <a:t>ngả</a:t>
            </a:r>
            <a:r>
              <a:rPr lang="en-US" sz="2000" dirty="0" smtClean="0"/>
              <a:t>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trời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Thuyền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đầy</a:t>
            </a:r>
            <a:r>
              <a:rPr lang="en-US" sz="2000" dirty="0" smtClean="0"/>
              <a:t> </a:t>
            </a:r>
            <a:r>
              <a:rPr lang="en-US" sz="2000" dirty="0" err="1" smtClean="0"/>
              <a:t>ắp</a:t>
            </a:r>
            <a:r>
              <a:rPr lang="en-US" sz="2000" dirty="0" smtClean="0"/>
              <a:t> </a:t>
            </a:r>
            <a:r>
              <a:rPr lang="en-US" sz="2000" dirty="0" err="1" smtClean="0"/>
              <a:t>cá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Quê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giàu</a:t>
            </a:r>
            <a:r>
              <a:rPr lang="en-US" sz="2000" dirty="0" smtClean="0"/>
              <a:t> </a:t>
            </a:r>
            <a:r>
              <a:rPr lang="en-US" sz="2000" dirty="0" err="1" smtClean="0"/>
              <a:t>đẹp</a:t>
            </a:r>
            <a:r>
              <a:rPr lang="en-US" sz="2000" dirty="0" smtClean="0"/>
              <a:t> </a:t>
            </a:r>
            <a:r>
              <a:rPr lang="en-US" sz="2000" dirty="0" err="1" smtClean="0"/>
              <a:t>quá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tha</a:t>
            </a:r>
            <a:r>
              <a:rPr lang="en-US" sz="2000" dirty="0" smtClean="0"/>
              <a:t> </a:t>
            </a:r>
            <a:r>
              <a:rPr lang="en-US" sz="2000" dirty="0" err="1" smtClean="0"/>
              <a:t>thiết</a:t>
            </a:r>
            <a:r>
              <a:rPr lang="en-US" sz="2000" dirty="0" smtClean="0"/>
              <a:t> </a:t>
            </a:r>
            <a:r>
              <a:rPr lang="en-US" sz="2000" dirty="0" err="1" smtClean="0"/>
              <a:t>yêu</a:t>
            </a:r>
            <a:r>
              <a:rPr lang="en-US" sz="2000" dirty="0" smtClean="0"/>
              <a:t> </a:t>
            </a:r>
            <a:r>
              <a:rPr lang="en-US" sz="2000" dirty="0" err="1" smtClean="0"/>
              <a:t>quê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 descr="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81000"/>
            <a:ext cx="1981200" cy="1344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838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II. CHUẨN BỊ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828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Đồ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dùng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Video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trạng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ô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nhiễm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ảnh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lợi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ích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ảnh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sóng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thần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Phương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pháp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đàm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thoại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trải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nghiệm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hát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yêu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lắm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”…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Đồ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dùng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trẻ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thoải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mái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572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III. TIẾN HÀNH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</a:rPr>
              <a:t>Ổn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chức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AutoNum type="arabicPeriod"/>
            </a:pPr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dirty="0" err="1" smtClean="0">
                <a:solidFill>
                  <a:srgbClr val="002060"/>
                </a:solidFill>
              </a:rPr>
              <a:t>Cô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đọc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câu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biển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/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suối</a:t>
            </a:r>
            <a:endParaRPr lang="en-US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dirty="0" err="1" smtClean="0">
                <a:solidFill>
                  <a:srgbClr val="002060"/>
                </a:solidFill>
              </a:rPr>
              <a:t>Chẳng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phải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sông</a:t>
            </a:r>
            <a:endParaRPr lang="en-US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dirty="0" err="1" smtClean="0">
                <a:solidFill>
                  <a:srgbClr val="002060"/>
                </a:solidFill>
              </a:rPr>
              <a:t>Rộng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mênh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ngát</a:t>
            </a:r>
            <a:endParaRPr lang="en-US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dirty="0" err="1" smtClean="0">
                <a:solidFill>
                  <a:srgbClr val="002060"/>
                </a:solidFill>
              </a:rPr>
              <a:t>Sâu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thăm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thẳm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cùng</a:t>
            </a:r>
            <a:endParaRPr lang="en-US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dirty="0" err="1" smtClean="0">
                <a:solidFill>
                  <a:srgbClr val="002060"/>
                </a:solidFill>
              </a:rPr>
              <a:t>Dập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dềnh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muôn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trùng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sóng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/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người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xuống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tắm</a:t>
            </a:r>
            <a:r>
              <a:rPr lang="en-US" dirty="0" smtClean="0">
                <a:solidFill>
                  <a:srgbClr val="002060"/>
                </a:solidFill>
              </a:rPr>
              <a:t> , </a:t>
            </a:r>
            <a:r>
              <a:rPr lang="en-US" dirty="0" err="1" smtClean="0">
                <a:solidFill>
                  <a:srgbClr val="002060"/>
                </a:solidFill>
              </a:rPr>
              <a:t>bơi</a:t>
            </a:r>
            <a:endParaRPr lang="en-US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dirty="0" err="1" smtClean="0">
                <a:solidFill>
                  <a:srgbClr val="002060"/>
                </a:solidFill>
              </a:rPr>
              <a:t>Khi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nóng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90271" y="4572000"/>
            <a:ext cx="978408" cy="67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3399"/>
            <a:ext cx="8077200" cy="5532883"/>
          </a:xfrm>
          <a:prstGeom prst="rect">
            <a:avLst/>
          </a:prstGeom>
        </p:spPr>
      </p:pic>
      <p:pic>
        <p:nvPicPr>
          <p:cNvPr id="5" name="Picture 4" descr="b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1910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Biển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nhiều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cảnh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đẹp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ok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4445869" cy="2819400"/>
          </a:xfrm>
          <a:prstGeom prst="rect">
            <a:avLst/>
          </a:prstGeom>
        </p:spPr>
      </p:pic>
      <p:pic>
        <p:nvPicPr>
          <p:cNvPr id="8" name="Picture 7" descr="bm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57200"/>
            <a:ext cx="4267200" cy="2811958"/>
          </a:xfrm>
          <a:prstGeom prst="rect">
            <a:avLst/>
          </a:prstGeom>
        </p:spPr>
      </p:pic>
      <p:pic>
        <p:nvPicPr>
          <p:cNvPr id="10" name="Picture 9" descr="b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7600"/>
            <a:ext cx="4419600" cy="2819400"/>
          </a:xfrm>
          <a:prstGeom prst="rect">
            <a:avLst/>
          </a:prstGeom>
        </p:spPr>
      </p:pic>
      <p:pic>
        <p:nvPicPr>
          <p:cNvPr id="11" name="Picture 10" descr="o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733800"/>
            <a:ext cx="4318000" cy="2743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782"/>
            <a:ext cx="9144000" cy="6054436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Ích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lợi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nước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biển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76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muối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98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tắm</a:t>
            </a:r>
            <a:r>
              <a:rPr lang="en-US" dirty="0" smtClean="0"/>
              <a:t> </a:t>
            </a:r>
            <a:r>
              <a:rPr lang="en-US" dirty="0" err="1" smtClean="0"/>
              <a:t>mát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25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loài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endParaRPr lang="en-US" dirty="0"/>
          </a:p>
        </p:txBody>
      </p:sp>
      <p:pic>
        <p:nvPicPr>
          <p:cNvPr id="9" name="Picture 8" descr="muoi b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52400"/>
            <a:ext cx="2057399" cy="1507067"/>
          </a:xfrm>
          <a:prstGeom prst="rect">
            <a:avLst/>
          </a:prstGeom>
        </p:spPr>
      </p:pic>
      <p:pic>
        <p:nvPicPr>
          <p:cNvPr id="10" name="Picture 9" descr="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524000"/>
            <a:ext cx="2133600" cy="14615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 descr="n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876800"/>
            <a:ext cx="2209800" cy="1581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9400" y="3657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    </a:t>
            </a:r>
            <a:r>
              <a:rPr lang="en-US" dirty="0" err="1" smtClean="0"/>
              <a:t>các</a:t>
            </a:r>
            <a:r>
              <a:rPr lang="en-US" dirty="0" smtClean="0"/>
              <a:t> PTGT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endParaRPr lang="en-US" dirty="0"/>
          </a:p>
        </p:txBody>
      </p:sp>
      <p:pic>
        <p:nvPicPr>
          <p:cNvPr id="13" name="Picture 12" descr="ich loi g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048000"/>
            <a:ext cx="2362200" cy="172547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2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Cô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</a:rPr>
              <a:t>cùng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vận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theo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hát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yêu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biển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lắm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beyeubiendaca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685800"/>
            <a:ext cx="8382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704</Words>
  <Application>Microsoft Office PowerPoint</Application>
  <PresentationFormat>On-screen Show (4:3)</PresentationFormat>
  <Paragraphs>68</Paragraphs>
  <Slides>26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Mở rộng: một số thảm họa, thiên tai khác: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Tuan</cp:lastModifiedBy>
  <cp:revision>86</cp:revision>
  <dcterms:created xsi:type="dcterms:W3CDTF">2018-10-18T00:32:30Z</dcterms:created>
  <dcterms:modified xsi:type="dcterms:W3CDTF">2018-10-21T16:04:29Z</dcterms:modified>
</cp:coreProperties>
</file>