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4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9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1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3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9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0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4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1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5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0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5774-6D26-4EA8-ABAB-3B11AFA9CAF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8139" y="1736034"/>
            <a:ext cx="6508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QUẬN LONG BIÊN</a:t>
            </a:r>
          </a:p>
          <a:p>
            <a:pPr algn="ctr"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THỤY</a:t>
            </a: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6629" y="3130405"/>
            <a:ext cx="357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CHỦ ĐỀ : THÊ GIỚI ĐỘNG VẬT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7295" y="3533825"/>
            <a:ext cx="4402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 CON MÈO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1615" y="4112351"/>
            <a:ext cx="4127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24 – 36 tháng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 : 12 – 15 phút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: 20 trẻ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 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83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4" name="Straight Arrow Connector 43"/>
          <p:cNvCxnSpPr/>
          <p:nvPr/>
        </p:nvCxnSpPr>
        <p:spPr>
          <a:xfrm>
            <a:off x="1240973" y="783771"/>
            <a:ext cx="914400" cy="4441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65760" y="195941"/>
            <a:ext cx="875213" cy="627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Đầu mèo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572000" y="2155371"/>
            <a:ext cx="640080" cy="953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212080" y="1567542"/>
            <a:ext cx="1162594" cy="496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Thân mèo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Line Callout 1 (No Border) 47"/>
          <p:cNvSpPr/>
          <p:nvPr/>
        </p:nvSpPr>
        <p:spPr>
          <a:xfrm>
            <a:off x="7628707" y="2816352"/>
            <a:ext cx="1162595" cy="612648"/>
          </a:xfrm>
          <a:prstGeom prst="callout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Đuôi mèo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920932" y="740229"/>
            <a:ext cx="1234441" cy="5399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2857" y="420914"/>
            <a:ext cx="878116" cy="5457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Đầu mèo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Line Callout 1 (No Border) 18"/>
          <p:cNvSpPr/>
          <p:nvPr/>
        </p:nvSpPr>
        <p:spPr>
          <a:xfrm>
            <a:off x="3164115" y="174171"/>
            <a:ext cx="1146628" cy="566058"/>
          </a:xfrm>
          <a:prstGeom prst="callout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Tai mèo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3082835" y="966651"/>
            <a:ext cx="1227908" cy="522514"/>
          </a:xfrm>
          <a:prstGeom prst="borderCallout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Mắt mèo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20932" y="1528353"/>
            <a:ext cx="1240972" cy="47026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09007" y="1384663"/>
            <a:ext cx="1031966" cy="587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Mũi mèo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240973" y="2246811"/>
            <a:ext cx="914400" cy="112340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09008" y="3370217"/>
            <a:ext cx="1031966" cy="587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Miệng mèo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46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4794069" y="1998616"/>
            <a:ext cx="640080" cy="953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34149" y="1463039"/>
            <a:ext cx="1162594" cy="496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Thân mèo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Line Callout 2 (No Border) 11"/>
          <p:cNvSpPr/>
          <p:nvPr/>
        </p:nvSpPr>
        <p:spPr>
          <a:xfrm>
            <a:off x="7811587" y="4271554"/>
            <a:ext cx="1162595" cy="679269"/>
          </a:xfrm>
          <a:prstGeom prst="callout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Chân mèo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837612" y="1955073"/>
            <a:ext cx="640080" cy="953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74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83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Line Callout 2 (No Border) 6"/>
          <p:cNvSpPr/>
          <p:nvPr/>
        </p:nvSpPr>
        <p:spPr>
          <a:xfrm>
            <a:off x="3200401" y="0"/>
            <a:ext cx="1110342" cy="600891"/>
          </a:xfrm>
          <a:prstGeom prst="callout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Tai mèo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Line Callout 1 (No Border) 7"/>
          <p:cNvSpPr/>
          <p:nvPr/>
        </p:nvSpPr>
        <p:spPr>
          <a:xfrm>
            <a:off x="7628707" y="2816352"/>
            <a:ext cx="1162595" cy="612648"/>
          </a:xfrm>
          <a:prstGeom prst="callout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Đuôi mèo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Line Callout 2 (No Border) 8"/>
          <p:cNvSpPr/>
          <p:nvPr/>
        </p:nvSpPr>
        <p:spPr>
          <a:xfrm>
            <a:off x="7811587" y="4271554"/>
            <a:ext cx="1162595" cy="679269"/>
          </a:xfrm>
          <a:prstGeom prst="callout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Chân mèo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3082835" y="966651"/>
            <a:ext cx="1227908" cy="522514"/>
          </a:xfrm>
          <a:prstGeom prst="borderCallout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Mắt mèo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794069" y="1998616"/>
            <a:ext cx="640080" cy="953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434149" y="1463039"/>
            <a:ext cx="1162594" cy="496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Thân mèo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20932" y="1528353"/>
            <a:ext cx="1240972" cy="4702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09007" y="1384663"/>
            <a:ext cx="1031966" cy="587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Mũi mèo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240973" y="2246811"/>
            <a:ext cx="914400" cy="11234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09008" y="3370217"/>
            <a:ext cx="1031966" cy="587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Miệng mèo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240973" y="783771"/>
            <a:ext cx="914400" cy="4441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65760" y="195941"/>
            <a:ext cx="875213" cy="627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Đầu mèo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0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23" grpId="0" animBg="1"/>
      <p:bldP spid="29" grpId="0" animBg="1"/>
      <p:bldP spid="33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5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86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dcterms:created xsi:type="dcterms:W3CDTF">2020-03-13T13:07:13Z</dcterms:created>
  <dcterms:modified xsi:type="dcterms:W3CDTF">2021-01-07T09:27:13Z</dcterms:modified>
</cp:coreProperties>
</file>