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977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31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459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977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60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71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257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535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5352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261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58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86F6F-839D-4AAD-9CD4-68E489FE4AD1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233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332657"/>
            <a:ext cx="7630616" cy="648071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TRƯỜNG MẦN NON GIA THỤY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ảnh học pp\logo mn gia thuy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3" b="94340" l="9644" r="89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585" y="1124744"/>
            <a:ext cx="3391297" cy="26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79984" y="4005064"/>
            <a:ext cx="7630616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TẠO HÌNH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In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4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52596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vi-VN" sz="2400" dirty="0" smtClean="0">
                <a:latin typeface="+mj-lt"/>
              </a:rPr>
              <a:t>Kiến thức: Trẻ biết dùng ngón tay chấm vào màu nước để in thành cánh hoa</a:t>
            </a:r>
          </a:p>
          <a:p>
            <a:pPr marL="457200" indent="-457200">
              <a:buAutoNum type="arabicPeriod"/>
            </a:pPr>
            <a:r>
              <a:rPr lang="vi-VN" sz="2400" dirty="0" smtClean="0">
                <a:latin typeface="+mj-lt"/>
              </a:rPr>
              <a:t>Kỹ năng: - Trẻ nhận biết, gọi tên chính xác được màu đỏ</a:t>
            </a:r>
          </a:p>
          <a:p>
            <a:pPr marL="0" indent="0">
              <a:buNone/>
            </a:pPr>
            <a:r>
              <a:rPr lang="vi-VN" sz="2400" dirty="0">
                <a:latin typeface="+mj-lt"/>
              </a:rPr>
              <a:t> </a:t>
            </a:r>
            <a:r>
              <a:rPr lang="vi-VN" sz="2400" dirty="0" smtClean="0">
                <a:latin typeface="+mj-lt"/>
              </a:rPr>
              <a:t>                     - Dạy trẻ kỹ năng in màu</a:t>
            </a:r>
          </a:p>
          <a:p>
            <a:pPr marL="457200" indent="-457200">
              <a:buAutoNum type="arabicPeriod" startAt="3"/>
            </a:pPr>
            <a:r>
              <a:rPr lang="vi-VN" sz="2400" dirty="0" smtClean="0">
                <a:latin typeface="+mj-lt"/>
              </a:rPr>
              <a:t>Thái độ:   - Trẻ hào hứng tham gia hoạt động</a:t>
            </a:r>
          </a:p>
          <a:p>
            <a:pPr marL="0" indent="0">
              <a:buNone/>
            </a:pPr>
            <a:r>
              <a:rPr lang="vi-VN" sz="2400" dirty="0">
                <a:latin typeface="+mj-lt"/>
              </a:rPr>
              <a:t> </a:t>
            </a:r>
            <a:r>
              <a:rPr lang="vi-VN" sz="2400" dirty="0" smtClean="0">
                <a:latin typeface="+mj-lt"/>
              </a:rPr>
              <a:t>                     - Trẻ biết giữ gìn sản phẩm của mình</a:t>
            </a:r>
          </a:p>
        </p:txBody>
      </p:sp>
    </p:spTree>
    <p:extLst>
      <p:ext uri="{BB962C8B-B14F-4D97-AF65-F5344CB8AC3E}">
        <p14:creationId xmlns:p14="http://schemas.microsoft.com/office/powerpoint/2010/main" val="179775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9" y="0"/>
            <a:ext cx="9156509" cy="68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68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4"/>
            <a:ext cx="9192006" cy="689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76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" y="0"/>
            <a:ext cx="9084501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09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58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11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78</Words>
  <Application>Microsoft Office PowerPoint</Application>
  <PresentationFormat>On-screen Show (4:3)</PresentationFormat>
  <Paragraphs>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ỦY BAN NHÂN DÂN QUẬN LONG BIÊN TRƯỜNG MẦN NON GIA THỤY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HoaChi</dc:creator>
  <cp:lastModifiedBy>HoaChi</cp:lastModifiedBy>
  <cp:revision>8</cp:revision>
  <dcterms:created xsi:type="dcterms:W3CDTF">2020-10-22T10:00:21Z</dcterms:created>
  <dcterms:modified xsi:type="dcterms:W3CDTF">2020-10-23T09:44:59Z</dcterms:modified>
</cp:coreProperties>
</file>