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24B4-C46E-4294-921E-7449D0CA0F48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0E66-7C7F-425F-80DF-5437845F4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53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24B4-C46E-4294-921E-7449D0CA0F48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0E66-7C7F-425F-80DF-5437845F4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99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24B4-C46E-4294-921E-7449D0CA0F48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0E66-7C7F-425F-80DF-5437845F4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7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24B4-C46E-4294-921E-7449D0CA0F48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0E66-7C7F-425F-80DF-5437845F4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12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24B4-C46E-4294-921E-7449D0CA0F48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0E66-7C7F-425F-80DF-5437845F4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55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24B4-C46E-4294-921E-7449D0CA0F48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0E66-7C7F-425F-80DF-5437845F4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3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24B4-C46E-4294-921E-7449D0CA0F48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0E66-7C7F-425F-80DF-5437845F4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8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24B4-C46E-4294-921E-7449D0CA0F48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0E66-7C7F-425F-80DF-5437845F4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02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24B4-C46E-4294-921E-7449D0CA0F48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0E66-7C7F-425F-80DF-5437845F4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9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24B4-C46E-4294-921E-7449D0CA0F48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0E66-7C7F-425F-80DF-5437845F4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24B4-C46E-4294-921E-7449D0CA0F48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0E66-7C7F-425F-80DF-5437845F4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A24B4-C46E-4294-921E-7449D0CA0F48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30E66-7C7F-425F-80DF-5437845F4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9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6858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 THỤY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553200" cy="9144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Con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My Laptop\OneDrive\Máy tính\New folder\logo mn gia thuy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35" b="93261" l="9644" r="897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2107459"/>
            <a:ext cx="3200401" cy="248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7000" y="472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10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 Laptop\Downloads\image0 (4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"/>
            <a:ext cx="6858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5758934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38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y Laptop\Downloads\image2 (3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1"/>
            <a:ext cx="60198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4600" y="6078974"/>
            <a:ext cx="3877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27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y Laptop\Downloads\image3 (2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0264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4600" y="6147816"/>
            <a:ext cx="457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62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y Laptop\Downloads\image4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6096000"/>
            <a:ext cx="624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50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y Laptop\Downloads\image6 (2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6196584"/>
            <a:ext cx="579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22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y Laptop\Downloads\image10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6117336"/>
            <a:ext cx="617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24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y Laptop\Downloads\image1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60960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91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y Laptop\OneDrive\Máy tính\New folder\69835987-border-template-with-kids-reading-illust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0" y="1371600"/>
            <a:ext cx="449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nhé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67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120</Words>
  <Application>Microsoft Office PowerPoint</Application>
  <PresentationFormat>On-screen Show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ỦY BAN NHÂN DÂN QUẬN LONG BIÊN TRƯỜNG MẦM NON GIA THỤY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QUẬN LONG BIÊN TRƯỜNG MẦM NON GIA THỤY</dc:title>
  <dc:creator>My Laptop</dc:creator>
  <cp:lastModifiedBy>My Laptop</cp:lastModifiedBy>
  <cp:revision>7</cp:revision>
  <dcterms:created xsi:type="dcterms:W3CDTF">2020-11-23T08:13:46Z</dcterms:created>
  <dcterms:modified xsi:type="dcterms:W3CDTF">2020-11-23T09:39:06Z</dcterms:modified>
</cp:coreProperties>
</file>