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2" r:id="rId5"/>
    <p:sldId id="257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9" r:id="rId15"/>
    <p:sldId id="267" r:id="rId16"/>
    <p:sldId id="268" r:id="rId17"/>
    <p:sldId id="27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1A93-7BA4-4B82-BE2B-FADC0FA312E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E04D-4021-4954-A0E0-1BC53C999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1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1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04D-4021-4954-A0E0-1BC53C9997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0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5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2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7E40-6CBE-4B2B-A1BE-40B011A5693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47EC-18E6-4338-AAC9-E3FFA4B3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jp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microsoft.com/office/2007/relationships/hdphoto" Target="../media/hdphoto9.wdp"/><Relationship Id="rId4" Type="http://schemas.openxmlformats.org/officeDocument/2006/relationships/image" Target="../media/image9.jp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microsoft.com/office/2007/relationships/hdphoto" Target="../media/hdphoto7.wdp"/><Relationship Id="rId11" Type="http://schemas.microsoft.com/office/2007/relationships/hdphoto" Target="../media/hdphoto12.wdp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9.jpg"/><Relationship Id="rId9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5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6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5000" b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Nature wallpaper pc desktop hd Just for Sharing × PC HD Ps Wallpaper, Widescreen Wallpaper, Computer Wallpaper, Wallpaper Backgrounds, Backgrounds Free, Windows Wallpaper, Computer Backgrounds, Sunrise Wallpaper, Mountain Wallpaper"/>
          <p:cNvSpPr>
            <a:spLocks noChangeAspect="1" noChangeArrowheads="1"/>
          </p:cNvSpPr>
          <p:nvPr/>
        </p:nvSpPr>
        <p:spPr bwMode="auto">
          <a:xfrm>
            <a:off x="44196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1087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.VnTimeH" pitchFamily="34" charset="0"/>
              </a:rPr>
              <a:t>ỦY BAN NHÂN DÂN QUẬN LONG BIÊN</a:t>
            </a:r>
            <a:endParaRPr lang="en-US" altLang="en-US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FF"/>
                </a:solidFill>
                <a:latin typeface=".VnTimeH" pitchFamily="34" charset="0"/>
              </a:rPr>
              <a:t>Trường</a:t>
            </a:r>
            <a:r>
              <a:rPr lang="en-US" altLang="en-US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.VnTimeH" pitchFamily="34" charset="0"/>
              </a:rPr>
              <a:t>Mầm</a:t>
            </a:r>
            <a:r>
              <a:rPr lang="en-US" altLang="en-US" b="1" dirty="0" smtClean="0">
                <a:solidFill>
                  <a:srgbClr val="0000FF"/>
                </a:solidFill>
                <a:latin typeface=".VnTimeH" pitchFamily="34" charset="0"/>
              </a:rPr>
              <a:t> non </a:t>
            </a:r>
            <a:r>
              <a:rPr lang="en-US" altLang="en-US" b="1" dirty="0" err="1">
                <a:solidFill>
                  <a:srgbClr val="0000FF"/>
                </a:solidFill>
                <a:latin typeface=".VnTimeH" pitchFamily="34" charset="0"/>
              </a:rPr>
              <a:t>Gia</a:t>
            </a:r>
            <a:r>
              <a:rPr lang="en-US" altLang="en-US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.VnTimeH" pitchFamily="34" charset="0"/>
              </a:rPr>
              <a:t>Thuy</a:t>
            </a:r>
            <a:endParaRPr lang="en-US" altLang="en-US" b="1" dirty="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68500" y="3126638"/>
            <a:ext cx="89408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5. 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246617" y="5395599"/>
            <a:ext cx="37655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6600CC"/>
                </a:solidFill>
                <a:latin typeface="Arial" panose="020B0604020202020204" pitchFamily="34" charset="0"/>
              </a:rPr>
              <a:t>Gv</a:t>
            </a:r>
            <a:r>
              <a:rPr lang="en-US" altLang="en-US" sz="2400" b="1" i="1" dirty="0" smtClean="0">
                <a:solidFill>
                  <a:srgbClr val="6600C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2400" b="1" i="1" dirty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" b="97844" l="9644" r="90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121735"/>
            <a:ext cx="2836710" cy="2137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49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01"/>
    </mc:Choice>
    <mc:Fallback>
      <p:transition spd="slow" advTm="139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46" y="328089"/>
            <a:ext cx="4331269" cy="3252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64" y="3430524"/>
            <a:ext cx="4564351" cy="3427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8" y="3580771"/>
            <a:ext cx="4401670" cy="3305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7" y="328089"/>
            <a:ext cx="4314201" cy="323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2068" r="62031" b="31473"/>
          <a:stretch/>
        </p:blipFill>
        <p:spPr>
          <a:xfrm>
            <a:off x="4866516" y="7156883"/>
            <a:ext cx="1676401" cy="156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14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29"/>
    </mc:Choice>
    <mc:Fallback>
      <p:transition spd="slow" advTm="1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02396 -0.64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285" r="64816" b="65711"/>
          <a:stretch/>
        </p:blipFill>
        <p:spPr>
          <a:xfrm>
            <a:off x="599873" y="2009894"/>
            <a:ext cx="1529542" cy="14932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33699" b="65951"/>
          <a:stretch/>
        </p:blipFill>
        <p:spPr>
          <a:xfrm>
            <a:off x="3654984" y="2017632"/>
            <a:ext cx="1598000" cy="15405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7" r="1476" b="65709"/>
          <a:stretch/>
        </p:blipFill>
        <p:spPr>
          <a:xfrm>
            <a:off x="6860714" y="1994123"/>
            <a:ext cx="1669242" cy="1551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2068" r="62031" b="31473"/>
          <a:stretch/>
        </p:blipFill>
        <p:spPr>
          <a:xfrm>
            <a:off x="9984283" y="2017632"/>
            <a:ext cx="1676401" cy="156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18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2"/>
    </mc:Choice>
    <mc:Fallback>
      <p:transition spd="slow" advTm="118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83160" l="3646" r="100000">
                        <a14:foregroundMark x1="21354" y1="21181" x2="7552" y2="25000"/>
                        <a14:foregroundMark x1="5859" y1="57118" x2="11458" y2="61979"/>
                        <a14:foregroundMark x1="10286" y1="70139" x2="30859" y2="73438"/>
                        <a14:foregroundMark x1="23828" y1="59375" x2="34375" y2="60417"/>
                        <a14:foregroundMark x1="53125" y1="38194" x2="74219" y2="44097"/>
                        <a14:foregroundMark x1="82161" y1="43750" x2="98828" y2="51215"/>
                        <a14:foregroundMark x1="36458" y1="75000" x2="99219" y2="64931"/>
                        <a14:foregroundMark x1="40885" y1="77083" x2="63281" y2="74479"/>
                        <a14:foregroundMark x1="28125" y1="77951" x2="32813" y2="76042"/>
                        <a14:foregroundMark x1="44271" y1="22049" x2="56510" y2="25000"/>
                        <a14:backgroundMark x1="39193" y1="18924" x2="50130" y2="1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2" y="813248"/>
            <a:ext cx="2214279" cy="2125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83160" l="3646" r="100000">
                        <a14:foregroundMark x1="21354" y1="21181" x2="7552" y2="25000"/>
                        <a14:foregroundMark x1="5859" y1="57118" x2="11458" y2="61979"/>
                        <a14:foregroundMark x1="10286" y1="70139" x2="30859" y2="73438"/>
                        <a14:foregroundMark x1="23828" y1="59375" x2="34375" y2="60417"/>
                        <a14:foregroundMark x1="53125" y1="38194" x2="74219" y2="44097"/>
                        <a14:foregroundMark x1="82161" y1="43750" x2="98828" y2="51215"/>
                        <a14:foregroundMark x1="36458" y1="75000" x2="99219" y2="64931"/>
                        <a14:foregroundMark x1="40885" y1="77083" x2="63281" y2="74479"/>
                        <a14:foregroundMark x1="28125" y1="77951" x2="32813" y2="76042"/>
                        <a14:foregroundMark x1="44271" y1="22049" x2="56510" y2="25000"/>
                        <a14:backgroundMark x1="39193" y1="18924" x2="50130" y2="1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9" y="806824"/>
            <a:ext cx="2277034" cy="21001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83160" l="3646" r="100000">
                        <a14:foregroundMark x1="21354" y1="21181" x2="7552" y2="25000"/>
                        <a14:foregroundMark x1="5859" y1="57118" x2="11458" y2="61979"/>
                        <a14:foregroundMark x1="10286" y1="70139" x2="30859" y2="73438"/>
                        <a14:foregroundMark x1="23828" y1="59375" x2="34375" y2="60417"/>
                        <a14:foregroundMark x1="53125" y1="38194" x2="74219" y2="44097"/>
                        <a14:foregroundMark x1="82161" y1="43750" x2="98828" y2="51215"/>
                        <a14:foregroundMark x1="36458" y1="75000" x2="99219" y2="64931"/>
                        <a14:foregroundMark x1="40885" y1="77083" x2="63281" y2="74479"/>
                        <a14:foregroundMark x1="28125" y1="77951" x2="32813" y2="76042"/>
                        <a14:foregroundMark x1="44271" y1="22049" x2="56510" y2="25000"/>
                        <a14:backgroundMark x1="39193" y1="18924" x2="50130" y2="1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61" y="806824"/>
            <a:ext cx="2277034" cy="21001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83160" l="3646" r="100000">
                        <a14:foregroundMark x1="21354" y1="21181" x2="7552" y2="25000"/>
                        <a14:foregroundMark x1="5859" y1="57118" x2="11458" y2="61979"/>
                        <a14:foregroundMark x1="10286" y1="70139" x2="30859" y2="73438"/>
                        <a14:foregroundMark x1="23828" y1="59375" x2="34375" y2="60417"/>
                        <a14:foregroundMark x1="53125" y1="38194" x2="74219" y2="44097"/>
                        <a14:foregroundMark x1="82161" y1="43750" x2="98828" y2="51215"/>
                        <a14:foregroundMark x1="36458" y1="75000" x2="99219" y2="64931"/>
                        <a14:foregroundMark x1="40885" y1="77083" x2="63281" y2="74479"/>
                        <a14:foregroundMark x1="28125" y1="77951" x2="32813" y2="76042"/>
                        <a14:foregroundMark x1="44271" y1="22049" x2="56510" y2="25000"/>
                        <a14:backgroundMark x1="39193" y1="18924" x2="50130" y2="1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25" y="765883"/>
            <a:ext cx="2277034" cy="21001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83160" l="3646" r="100000">
                        <a14:foregroundMark x1="21354" y1="21181" x2="7552" y2="25000"/>
                        <a14:foregroundMark x1="5859" y1="57118" x2="11458" y2="61979"/>
                        <a14:foregroundMark x1="10286" y1="70139" x2="30859" y2="73438"/>
                        <a14:foregroundMark x1="23828" y1="59375" x2="34375" y2="60417"/>
                        <a14:foregroundMark x1="53125" y1="38194" x2="74219" y2="44097"/>
                        <a14:foregroundMark x1="82161" y1="43750" x2="98828" y2="51215"/>
                        <a14:foregroundMark x1="36458" y1="75000" x2="99219" y2="64931"/>
                        <a14:foregroundMark x1="40885" y1="77083" x2="63281" y2="74479"/>
                        <a14:foregroundMark x1="28125" y1="77951" x2="32813" y2="76042"/>
                        <a14:foregroundMark x1="44271" y1="22049" x2="56510" y2="25000"/>
                        <a14:backgroundMark x1="39193" y1="18924" x2="50130" y2="1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27" y="765883"/>
            <a:ext cx="2277034" cy="2100140"/>
          </a:xfrm>
          <a:prstGeom prst="rect">
            <a:avLst/>
          </a:prstGeom>
        </p:spPr>
      </p:pic>
      <p:pic>
        <p:nvPicPr>
          <p:cNvPr id="23" name="Picture 11" descr="duong 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1" y="2707993"/>
            <a:ext cx="1523424" cy="141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duong 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89" y="2750979"/>
            <a:ext cx="1511751" cy="14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duong 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29" y="2698323"/>
            <a:ext cx="1577793" cy="14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duong 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9" y="2698322"/>
            <a:ext cx="1533813" cy="14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duong r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51" y="2698323"/>
            <a:ext cx="1533813" cy="14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33455" r="31177" b="32464"/>
          <a:stretch/>
        </p:blipFill>
        <p:spPr>
          <a:xfrm>
            <a:off x="10255883" y="813248"/>
            <a:ext cx="1725175" cy="1426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2068" r="62031" b="31473"/>
          <a:stretch/>
        </p:blipFill>
        <p:spPr>
          <a:xfrm>
            <a:off x="10255884" y="2698323"/>
            <a:ext cx="1676401" cy="156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33455" r="31177" b="32464"/>
          <a:stretch/>
        </p:blipFill>
        <p:spPr>
          <a:xfrm>
            <a:off x="10229288" y="2660375"/>
            <a:ext cx="1725175" cy="15446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2068" r="62031" b="31473"/>
          <a:stretch/>
        </p:blipFill>
        <p:spPr>
          <a:xfrm>
            <a:off x="10255883" y="843136"/>
            <a:ext cx="1725175" cy="13966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33699" b="65951"/>
          <a:stretch/>
        </p:blipFill>
        <p:spPr>
          <a:xfrm>
            <a:off x="10255883" y="806824"/>
            <a:ext cx="1749563" cy="15405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7" r="1476" b="65709"/>
          <a:stretch/>
        </p:blipFill>
        <p:spPr>
          <a:xfrm>
            <a:off x="10255883" y="2678905"/>
            <a:ext cx="1669242" cy="1551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33699" b="65951"/>
          <a:stretch/>
        </p:blipFill>
        <p:spPr>
          <a:xfrm>
            <a:off x="10248723" y="2702473"/>
            <a:ext cx="1669242" cy="15405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3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003"/>
    </mc:Choice>
    <mc:Fallback>
      <p:transition spd="slow" advTm="22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4698" y="785138"/>
            <a:ext cx="4483382" cy="54784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ticulate Extrabold" panose="02000503050000020004" pitchFamily="2" charset="0"/>
              </a:rPr>
              <a:t>5</a:t>
            </a:r>
            <a:endParaRPr lang="en-US" sz="3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ticulate Extrabold" panose="0200050305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01"/>
    </mc:Choice>
    <mc:Fallback>
      <p:transition spd="slow" advTm="186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9950" y="1428750"/>
            <a:ext cx="6838913" cy="2525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TRÒ CHƠI: AI TINH MẮT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36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00"/>
    </mc:Choice>
    <mc:Fallback>
      <p:transition spd="slow" advTm="458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4" y="116541"/>
            <a:ext cx="2141774" cy="15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8" y="116541"/>
            <a:ext cx="2037889" cy="15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77" y="75030"/>
            <a:ext cx="2070847" cy="15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13" y="24458"/>
            <a:ext cx="2141774" cy="15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39" y="39757"/>
            <a:ext cx="2141774" cy="15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o 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0" b="85320" l="0" r="99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6667" b="16667"/>
          <a:stretch>
            <a:fillRect/>
          </a:stretch>
        </p:blipFill>
        <p:spPr bwMode="auto">
          <a:xfrm>
            <a:off x="315396" y="2214281"/>
            <a:ext cx="2024392" cy="14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o 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0" b="85320" l="0" r="99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6667" b="16667"/>
          <a:stretch>
            <a:fillRect/>
          </a:stretch>
        </p:blipFill>
        <p:spPr bwMode="auto">
          <a:xfrm>
            <a:off x="2369764" y="2214280"/>
            <a:ext cx="2024392" cy="14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o 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0" b="85320" l="0" r="99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6667" b="16667"/>
          <a:stretch>
            <a:fillRect/>
          </a:stretch>
        </p:blipFill>
        <p:spPr bwMode="auto">
          <a:xfrm>
            <a:off x="4424132" y="2214279"/>
            <a:ext cx="2024392" cy="14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42" b="79109" l="2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" y="3890681"/>
            <a:ext cx="2397852" cy="23381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942" b="79109" l="2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8" y="3965555"/>
            <a:ext cx="2321068" cy="22633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942" b="79109" l="2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77" y="4042339"/>
            <a:ext cx="2321068" cy="2263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942" b="79109" l="2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6" y="4002582"/>
            <a:ext cx="2321068" cy="22633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33455" r="31177" b="32464"/>
          <a:stretch/>
        </p:blipFill>
        <p:spPr>
          <a:xfrm>
            <a:off x="13196141" y="24458"/>
            <a:ext cx="1249902" cy="1168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68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85"/>
    </mc:Choice>
    <mc:Fallback>
      <p:transition spd="slow" advTm="3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5 0.0243 L -0.08906 -0.04306 C -0.097 -0.05834 -0.10911 -0.06621 -0.12148 -0.06505 C -0.13554 -0.06366 -0.14687 -0.05371 -0.1539 -0.03704 L -0.18932 0.0375 " pathEditMode="relative" rAng="5220000" ptsTypes="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13" y="588115"/>
            <a:ext cx="2739373" cy="2057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57" y="2559376"/>
            <a:ext cx="2739373" cy="2057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79" l="9473" r="90234">
                        <a14:foregroundMark x1="34570" y1="3251" x2="45020" y2="13264"/>
                        <a14:foregroundMark x1="63477" y1="4161" x2="58789" y2="12094"/>
                        <a14:foregroundMark x1="36816" y1="1300" x2="39160" y2="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87" y="1616717"/>
            <a:ext cx="2739373" cy="20572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78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72" y="-569184"/>
            <a:ext cx="3107441" cy="31074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78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83" y="1005655"/>
            <a:ext cx="3107441" cy="31074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78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6" y="2398255"/>
            <a:ext cx="3107441" cy="3107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78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6" y="3930857"/>
            <a:ext cx="3107441" cy="31074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t="33455" r="31177" b="32464"/>
          <a:stretch/>
        </p:blipFill>
        <p:spPr>
          <a:xfrm>
            <a:off x="1126138" y="7846545"/>
            <a:ext cx="1341975" cy="11097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0" r="93000">
                        <a14:foregroundMark x1="69667" y1="65000" x2="73667" y2="72000"/>
                        <a14:foregroundMark x1="41667" y1="73000" x2="46833" y2="67750"/>
                        <a14:foregroundMark x1="30167" y1="68500" x2="44333" y2="60750"/>
                        <a14:foregroundMark x1="41000" y1="58000" x2="45167" y2="62250"/>
                        <a14:foregroundMark x1="69333" y1="58750" x2="71333" y2="54500"/>
                        <a14:backgroundMark x1="65000" y1="48000" x2="67500" y2="49750"/>
                        <a14:backgroundMark x1="62000" y1="48750" x2="635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97" y="0"/>
            <a:ext cx="2696020" cy="17973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0" r="93000">
                        <a14:foregroundMark x1="69667" y1="65000" x2="73667" y2="72000"/>
                        <a14:foregroundMark x1="41667" y1="73000" x2="46833" y2="67750"/>
                        <a14:foregroundMark x1="30167" y1="68500" x2="44333" y2="60750"/>
                        <a14:foregroundMark x1="41000" y1="58000" x2="45167" y2="62250"/>
                        <a14:foregroundMark x1="69333" y1="58750" x2="71333" y2="54500"/>
                        <a14:backgroundMark x1="65000" y1="48000" x2="67500" y2="49750"/>
                        <a14:backgroundMark x1="62000" y1="48750" x2="635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60" y="463602"/>
            <a:ext cx="2696020" cy="17973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0" r="93000">
                        <a14:foregroundMark x1="69667" y1="65000" x2="73667" y2="72000"/>
                        <a14:foregroundMark x1="41667" y1="73000" x2="46833" y2="67750"/>
                        <a14:foregroundMark x1="30167" y1="68500" x2="44333" y2="60750"/>
                        <a14:foregroundMark x1="41000" y1="58000" x2="45167" y2="62250"/>
                        <a14:foregroundMark x1="69333" y1="58750" x2="71333" y2="54500"/>
                        <a14:backgroundMark x1="65000" y1="48000" x2="67500" y2="49750"/>
                        <a14:backgroundMark x1="62000" y1="48750" x2="635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6" y="1499582"/>
            <a:ext cx="2696020" cy="17973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0" r="93000">
                        <a14:foregroundMark x1="69667" y1="65000" x2="73667" y2="72000"/>
                        <a14:foregroundMark x1="41667" y1="73000" x2="46833" y2="67750"/>
                        <a14:foregroundMark x1="30167" y1="68500" x2="44333" y2="60750"/>
                        <a14:foregroundMark x1="41000" y1="58000" x2="45167" y2="62250"/>
                        <a14:foregroundMark x1="69333" y1="58750" x2="71333" y2="54500"/>
                        <a14:backgroundMark x1="65000" y1="48000" x2="67500" y2="49750"/>
                        <a14:backgroundMark x1="62000" y1="48750" x2="635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2" y="2095774"/>
            <a:ext cx="2696020" cy="17973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0" r="93000">
                        <a14:foregroundMark x1="69667" y1="65000" x2="73667" y2="72000"/>
                        <a14:foregroundMark x1="41667" y1="73000" x2="46833" y2="67750"/>
                        <a14:foregroundMark x1="30167" y1="68500" x2="44333" y2="60750"/>
                        <a14:foregroundMark x1="41000" y1="58000" x2="45167" y2="62250"/>
                        <a14:foregroundMark x1="69333" y1="58750" x2="71333" y2="54500"/>
                        <a14:backgroundMark x1="65000" y1="48000" x2="67500" y2="49750"/>
                        <a14:backgroundMark x1="62000" y1="48750" x2="635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8" y="2994447"/>
            <a:ext cx="2696020" cy="1797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7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56"/>
    </mc:Choice>
    <mc:Fallback>
      <p:transition spd="slow" advTm="2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 -0.0831 L 0.0108 -0.3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6950" y="1186160"/>
            <a:ext cx="9286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</a:rPr>
              <a:t>Xin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</a:rPr>
              <a:t>hẹn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gặp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con</a:t>
            </a:r>
          </a:p>
          <a:p>
            <a:pPr algn="ctr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buổi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nhé</a:t>
            </a:r>
            <a:r>
              <a:rPr lang="en-US" altLang="en-US" sz="4000" b="1" dirty="0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82"/>
    </mc:Choice>
    <mc:Fallback>
      <p:transition spd="slow" advTm="263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247650"/>
            <a:ext cx="763428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Mục đích yêu cầu: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K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iến thứ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1- 5.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1864192"/>
            <a:ext cx="95614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Kỹ năng: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Rèn cho trẻ kỹ năng xếp tương ứng 1-1.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Rèn kỹ năng đếm và nói đúng kết quả số đếm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Phát triển ngôn ngữ toán học chính xác. Khả năng chú ý, ghi nhớ có chủ định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09600" y="3886200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07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01"/>
    </mc:Choice>
    <mc:Fallback>
      <p:transition spd="slow" advTm="37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72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09"/>
    </mc:Choice>
    <mc:Fallback>
      <p:transition spd="slow" advTm="586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45000" r="-3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9479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00" y="1542055"/>
            <a:ext cx="6133349" cy="46000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0307" y="690860"/>
            <a:ext cx="514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HỘP QUÀ BÍ MẬT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4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2"/>
    </mc:Choice>
    <mc:Fallback>
      <p:transition spd="slow" advTm="460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59" y1="16471" x2="98110" y2="26723"/>
                        <a14:foregroundMark x1="66838" y1="12437" x2="34536" y2="3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54" y="452459"/>
            <a:ext cx="3124200" cy="3193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63" b="9479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10" y="369067"/>
            <a:ext cx="4902200" cy="3676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" y="-248341"/>
            <a:ext cx="4191000" cy="4294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285" r="64816" b="65711"/>
          <a:stretch/>
        </p:blipFill>
        <p:spPr>
          <a:xfrm>
            <a:off x="1246908" y="4697111"/>
            <a:ext cx="1529542" cy="14932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33699" b="65951"/>
          <a:stretch/>
        </p:blipFill>
        <p:spPr>
          <a:xfrm>
            <a:off x="5278510" y="4660766"/>
            <a:ext cx="1598000" cy="15405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7" r="1476" b="65709"/>
          <a:stretch/>
        </p:blipFill>
        <p:spPr>
          <a:xfrm>
            <a:off x="9426633" y="4649844"/>
            <a:ext cx="1669242" cy="1551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11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69"/>
    </mc:Choice>
    <mc:Fallback>
      <p:transition spd="slow" advTm="14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 t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0" b="85320" l="0" r="99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6667" b="16667"/>
          <a:stretch>
            <a:fillRect/>
          </a:stretch>
        </p:blipFill>
        <p:spPr bwMode="auto">
          <a:xfrm>
            <a:off x="1120915" y="657196"/>
            <a:ext cx="4739436" cy="348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o t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0" b="85320" l="0" r="99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6667" b="16667"/>
          <a:stretch>
            <a:fillRect/>
          </a:stretch>
        </p:blipFill>
        <p:spPr bwMode="auto">
          <a:xfrm>
            <a:off x="6497660" y="657196"/>
            <a:ext cx="4809747" cy="35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33699" b="65951"/>
          <a:stretch/>
        </p:blipFill>
        <p:spPr>
          <a:xfrm>
            <a:off x="5340397" y="6992470"/>
            <a:ext cx="1703294" cy="15405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03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03"/>
    </mc:Choice>
    <mc:Fallback>
      <p:transition spd="slow" advTm="1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20926 L -0.00195 -0.3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33699" b="65951"/>
          <a:stretch/>
        </p:blipFill>
        <p:spPr>
          <a:xfrm>
            <a:off x="5128880" y="4507162"/>
            <a:ext cx="1598000" cy="15405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9479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80" y="418943"/>
            <a:ext cx="4902200" cy="3676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56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9"/>
    </mc:Choice>
    <mc:Fallback>
      <p:transition spd="slow" advTm="3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1" y="1469236"/>
            <a:ext cx="3773351" cy="2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31" y="1469236"/>
            <a:ext cx="3773351" cy="2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xe da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21" y1="52244" x2="91211" y2="90385"/>
                        <a14:foregroundMark x1="74347" y1="42949" x2="76485" y2="63141"/>
                        <a14:foregroundMark x1="9501" y1="51923" x2="33967" y2="91346"/>
                        <a14:foregroundMark x1="22328" y1="41346" x2="21378" y2="69872"/>
                        <a14:foregroundMark x1="6413" y1="62500" x2="18765" y2="67308"/>
                        <a14:foregroundMark x1="32067" y1="56410" x2="22803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36" y="1577788"/>
            <a:ext cx="3626487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7" r="1476" b="65709"/>
          <a:stretch/>
        </p:blipFill>
        <p:spPr>
          <a:xfrm>
            <a:off x="5087714" y="7010400"/>
            <a:ext cx="1669242" cy="1551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4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5"/>
    </mc:Choice>
    <mc:Fallback>
      <p:transition spd="slow" advTm="1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117 -0.306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7" r="1476" b="65709"/>
          <a:stretch/>
        </p:blipFill>
        <p:spPr>
          <a:xfrm>
            <a:off x="4791880" y="4739491"/>
            <a:ext cx="1669242" cy="1551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59" y1="16471" x2="98110" y2="26723"/>
                        <a14:foregroundMark x1="66838" y1="12437" x2="34536" y2="3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1" y="710153"/>
            <a:ext cx="3124200" cy="3193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2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70"/>
    </mc:Choice>
    <mc:Fallback>
      <p:transition spd="slow" advTm="128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1F00D55-471E-40E5-AC15-D3174F989D25}"/>
  <p:tag name="ISPRING_RESOURCE_FOLDER" val="C:\Users\Administrator\Desktop\DEM TOI 5\"/>
  <p:tag name="ISPRING_PRESENTATION_PATH" val="C:\Users\Administrator\Desktop\DEM TOI 5.pptx"/>
  <p:tag name="ISPRING_PROJECT_VERSION" val="9"/>
  <p:tag name="ISPRING_PROJECT_FOLDER_UPDATED" val="1"/>
  <p:tag name="ISPRING_SCREEN_RECS_UPDATED" val="C:\Users\Administrator\Desktop\DEM TOI 5\"/>
  <p:tag name="ISPRING_FIRST_PUBLISH" val="1"/>
  <p:tag name="FLASHSPRING_PRESENTATION_REFERENCES" val=""/>
  <p:tag name="ISPRING_PRESENTER_PHOTO_0" val="png|iVBORw0KGgoAAAANSUhEUgAAAPAAAAFACAYAAACC6PFTAAAAAXNSR0IArs4c6QAAAARnQU1BAACx&#10;jwv8YQUAAAAJcEhZcwAADsMAAA7DAcdvqGQAAP+lSURBVHherL11eB7XufWd771ePKdt2MySJQst&#10;liWLJYvBYsmSLVmWZGZmpsR2HHIcxqZt2qShpkkabLBhaphjZpLtJO1Z31p7z9bzSHZ6euCP+9o4&#10;ex6Y36z73rNn5oLd336CPd99it3ffsb0S9rn2Lf7M5rSz7F71+fYRdu76wvs3/Ul9jFVXv2M7f4C&#10;u/dw+z2fYe/ur9gm+4Lbfon9e77Cfi915T17uI+9LJs2GseUHeB2B7Q9+6l9r/oo3fc19u3/xtTt&#10;5raq38+yUpnpqzL7yUzZy2s7V+df393Ub9/+b5n/lqnG4773f8dttF9fv/OOo/771I/78va3i99j&#10;9x71t9u7bfbQ9vM76Hse2P01Du7+zuT37+FvyvKePW5/fvvh59p/aDcOHt6Hw86O7MchpkeOHsTh&#10;o4dwiOXDh/fjGO2o7MhBHDl8EEfZfpTtR48cxrGjh5n/x3bs2FEa0+OHbHrsCI4fP2rs6FGlx02f&#10;48eP+LUdY95nJ46dwAn1U9ux46b9+MnjrDuJ0ydO4fTJUzh16hROnGC/Eydx8tRJdJxh249ncebH&#10;f6P9jfYDTv/tb13M1net+8+YG6dzLO7z9I/w2d/+bvv98Dd8Tzv74/c4/YM+G/v+wLYffqSp7h8Y&#10;v8vpH88YO/V9Bzp+OI2O79X2d+aVnsFZlr8/y/HP/oCzrDvz/VkvPUM7bcpnzv6IU2fPcNsO9mf7&#10;aW53hu2enT17FhdYeD+hCUgCYmAVzJ/aVBATUgOgB7DyDtK9Ovj2WNgF5AEeuAJV7cYEnQDmAWmA&#10;pJmDk2bAVl+vzbWbPh6snaA4Uz+/1OT9zB8wC6YP7p+yLgAfYN1+1X/LsboC7G/ngEyIXbpnr9u2&#10;K8DGlOd328ffad8e7o/t+wjsXtNP29l+2sYa8/ws+jwHD+whuHsJ7D4P4AMEmBAfEaQHCTCB9QAW&#10;tD6AfXZE6Tnwqo7QElKBaSH2jHmB6oP0XIAtqJ4dFaxMTxzDSQJ6gunxExbgk8dPmLqTJ/2MAJ86&#10;zfrTp3ig/ujB9YMPsG7g+df9V0xjnSWg9mRBqGSC9W8EVO2dALPdAKzP9k8AbMA9bVNu50C27X/z&#10;A/gH/ECAv+d39gf4LNs6AWabthPUBmACKztzRiaYCfDubz81SmrBdcqquk8JK1WVgO7xbJ+gcmDS&#10;rKrSCLhUxKgJTf2M+npwynwHJBXWg9PBaw5YY8wbeL42aut/4PvnjXUv0/45YB2s6ufr6wD29XN9&#10;XPmnzX+fFsCuY/u+u5SZxj67CbdM39t+Z/V3+7d93bZ72W8v1Xnvbn72fVTtg7sNyIcJ8uEjByyU&#10;AvbwEaaCVwrMumNdFViq7AD2B9mqrUygenac5U4l/gcAs+74USkvIRXIBFh1AvekUWMp7QlCLHjZ&#10;R+bBa5WYfU/JBDMV6zQPfh2sHrCd1g3A/6x1eKnGdICeIbjOfAD/aNuZ2jZ7cjn9g4D2YO1m5mRg&#10;4O1gmfCqr1Fj1pk+AtJu/70BmPtgasH1jN/9e6qzFNoY+59hvQFcAEuhz3I8mlIqsAXX2Z7vZFQI&#10;gSh32MArFf6MBx/7UmmlzJ0mGA3cVGA/cDuNB6BAFdQ21ZieuqpNB6xSHtQy/4Pe5V1Z5mBx7bYs&#10;KJXvCtP5TX2/Y+qAtf19ANvxpJ4az51QbB/X138ftr9zpX31Xa3z+zgYNT4V1+yT6X5uu5/gOo/C&#10;fV/9Vgf023Ab9TdutvfZBbJc6qMGYsEpgAWsA9iaBdwzD9ojLjV1DtRj7C8wpbqElOm5Cqx2C+8x&#10;picEq6AlxAbko4SVdWq3UDuITxJi1hFgB6/sJOtOniTsJzsI8WmmrO+gGp+2LuRZqp4BxwPvv2oa&#10;q6tRVY0b7VmnC+0B7O1fAPvDej6zAPuproPXD+gOA7EF94ezAtkD1zOV/U1Kbc1CLDU+fZbjnT3F&#10;fAcu2Pstwf2OINL2UUn30k12tkep3GTV0xTvmtiY4B4gtIpvpcL7PHXez4PLguudAHTQSZUFrODl&#10;AbmfB6cBlflOF1h5B7AOWu8gduaDlWUDlB8oglZurwPJa+sE5hwTmIp1bao6m7fu7rn9rXXt4wPd&#10;jmf36X9C8Jndj/92+wQvU0G7dz9/G+NC2zqTNycDfgf1Nb+n5/3wO8mDMb8TY+a9csF5MtrHcQ8d&#10;2ksY/dSY6XGWO+Em0IqZO1XXuM3qZ8v+ZpT3uOA9wm1dvVRXIBNeqbAgNWUL+wkBaxTZc6uN+VTZ&#10;QCzYjWstNSa8J5lSfU+elDIrT7AJ70mBLcA7OnBK8R4P/LN/U3wsyBhHErIzMoLVHdD/tBmQBa8F&#10;+HQn4E41pdQ+Be0gTN0BNkZwz/zNz202IAtgtVt4ZVJVAyVTf+sO8PeMkX/4nicSQvw9TxDWxe7g&#10;yY375wnggn1SYBPv0mUWrMY19kBVXGvAJGBylz0YDzAvd/kg47gDpl2m2JcHlGI7wSOl5YHWCaUB&#10;iuMIOB3YLDu1kTmXuVN5/Nr+oZkJJwEmOKSsAqZrHx9gvrwD0m5r86rXvn1t1vYfcMDL3H48eLyT&#10;gcpSbQew/R6+z2XbfIC78fbu58mRZuNljsE2tdt+7K/t+JtqLLne5jfUZ2SdXGr1+eSzD/DV15/h&#10;ICHWZJbcaoF7/LDgVdlTZKZypY8LRsJ8zIBO1Wadz6W27rFVZH+AbdnAKniNq2yBPUFYFfea2NeA&#10;6yC24MqVNvGvUk+BTyomJsDGhRbUJ4+jo0PxMOE93WFi4pOE2brWHeg4Q3C+J7yEuOPvICR2wusc&#10;EP+z5pTYAdxZb4G1AOukIQA9WM9nVNwzf5Pqqsy+TpFNOwHk9sZtZ9nG137bqo7WFWKCawC2sfJZ&#10;xePGjWZ//iYX7NnzCZWWMS9j4H10me0ss52F1pm/izsskGXmALKpFLUTUB1s5kC1dQZkpTpYXR1T&#10;Z67sDnh74P60OVjONQeE2rv2sdv9dFmzzu4E4HOt1U9t545n7Xz70XY+8wFr885821ozHoU54bg+&#10;6u87GSjd7dXt5gnS/sb8vQSw3Gltw367NIvNPhpz/4FdZpLLTFqZSS6rvMeZHnegEsxjzAtKlf1j&#10;YmsWZP86CzYhPkpoCbCJh+UmH6V7TDiPHWPqB7BRVYFLO0UXWmbU14uBZXY22tZ1SHGNWTfap8YE&#10;+iTda8bIJ86cxSkTpwpggdwNuP+s/QTANvYVtFaFuwNn3OYudQJWqeot7GcIseunWe0faN8bsyDb&#10;7Wx/AzjzZ+Q2KzXGOgL8vbZnveBV+xmq8wW797rYlq6ZgVjqy4OaB4R1ie2ssjNBp8kmKYK/dYLG&#10;g3GP5xYqdpMZt9lr9wfYv767+aC0qYVqF/NSPX9wfPl/ZHbM7vU84Ol+ax8Wtl00C7GFzSrs/gO+&#10;bXyfz1dn6y2sziyAAso3nn+7M0HnG8/2s7+phVnfT5fNzO9loGWbB647YSomdv13s81ewvoOBw7s&#10;p/JKjZ3yaqbZ5o8doftr3GgfxBZQm+qy0VGT94HrTABLgTtdas99Ni50p1kFtoBTdf0gVhx8nHGv&#10;AVd1cp2N2bjYGGPhDgLc0XGadobwCmCnyKyj+pz5nhATZH/g/tP2kwBbOx+85zcHrjN+TsLqAD4j&#10;hZZJSU1fN672o5OSFxqwrO07CLTiZk2mSZFtPMy+Z3liEcB79nxG9dWElNxnG9Pqeu4epYKWB1Nn&#10;zKpU8NIsUDpY3IGplG1yCQ8IYB10mpzhQewd9J0Hv1I/9fUdwHYMC5TqBICrt/vZZ2BSu1K1O7P9&#10;ftLY33wW9jVAenGzyrrWagETsE6F1VcnjK5j289hP4vtY9vtSczW2bFcu7az38+60t37qM39nm7f&#10;rsx++oz6jfQ/qK/ZjuZ9Hguu/R8cwPosUus9e/h99u7GwYMCWZNZTk3lThNMc9mIeZkANmVd87V9&#10;uoPbxQSxB7Cb7DqhyS2jyoRXsa9nboa68zKSVJeAOzU2k1knpbKC1we0campyIL4VAdPAKbMcWTa&#10;5tRZdMiVFBwEz7jV/yVF/ultpcKCyM0KG/DUdo4Ce21d4BS4ShU3ey61cav9+wh0xcZys5XX2N7n&#10;UR3NKLCXP0OYZRdYd9lNXvEAEby61COQ5NYaxdUZXQeVBetc00HjHXTmYFWd/wGsg071Nm/KXp0z&#10;X70DWNv7YkyfufGV7972D4wH+X6q0n5us1+qawDW+FJd+1n9TVAIZsW/3U373X9AbbZd49vP44Pf&#10;AWr3zxOj950cwJ2m73tAJzOVtb39XdzvbQH19bcz0BpL/5P7ndz+dIJQnW+7PQJ5L09E+/YQ5AN0&#10;p+2stOyYcZMJ67EDRo2PmXjYA5hQC0650tacEjtole9qRnnZrhj5pFxoL98FYLnOgtjEw3KjTxBQ&#10;C6l1q48TXsIqM3kLuAGarrQgNgCbVBAzZczcYVzOf8PZ/xLAP20Cyl5WcsDJtea+zgvwPzL2N9sI&#10;ZqVdt5cym9QDuMNrF9Ryu02MzDpnF5jVU8Z4UPPsbdxnHgDmwFNK8z+gzjGph3GZ7QFkDyi7vcu7&#10;srPObf3s3DY7nmDxb7fQylxd17F/0vhZ9tNFFsDuBGA/rw+685udxHKgurxzq5W3Yyk9F2CZ/Qz6&#10;nLbsq3f9f+qzCEI7jgXSlZUKYN8+fG3293Nla2on3FJk/gaHDu6lInsz0gLVXO8V0NalVr1Tawen&#10;8u76r7Nz3WbnSqvNtp80M9GagfZXYJrLn7SQmvhXMFKVnat96jjNU+gOus2nGAPb1LrZHervQJbL&#10;fZoHv2JDHvwCWfbfdf1YZqH6xzHxf9Xkalt3m/szbrXdn+Jgo84mFrYnE9kFu821Xv7xxnhQMX7S&#10;yiBzwAkc74DobvZMz22M+yfzHUyuj4PHfztX7/Ju1tXX147hyt3NKpb6qax+P93Xmm3fT1gOGJfY&#10;mt2HTCcJa77P7wC0JxAftG4b5Z0C+yu4bwz/ce12Fvbu+3HbGMD8lbYTPPubdIXRfn9X59rttqrz&#10;/729dtOH7dyPVoDtpSrvP2AXgvgAZrzceanJxsDHT3iAe2bqBCkBPmUUlnbCTVypLMX1mQAWrLpG&#10;bKH1jHk7ecV2qrCFUqpLRZbSEkjjXqss1/oEVdaotVRXsbFU2yqyOQGoD2Nlcy2ZqVYxfa948jwg&#10;/lfNgEyY3KWf84Ho7LyTXCa1E1y+smcGWE/xdSLy8t3NxdgXmGu9ZtKDfzbNxrnWdND5DoR/xtzB&#10;w+0MaBrDtjmgXF/f5RJfm23vCp6v/utOEHyq27WPr07gME/XVEpp4BN0Xr1VT4G126T2wLfb+dxi&#10;a/7wda3XWK6sz6cxuo5lUzfxZsf2bWvrXX9rtp/y54JpzQHszFevsuvvflelKtvLWK6/6adYWSCz&#10;fODQHhw6pCWYUlzBLIW1rrJ1pVlv1NenyselwOzjwO001Qle40IrBraAG5ClxITWLObQiixzSUkQ&#10;S4mtm+xiYqvIDmK20TpMvfo5gE/jNN1n615LxRUre2612o0i80AXdJ4aW7fX38227f9RM2pI4BzA&#10;cnFt7OoBq8tHau9UbFfnZqT9+9kJLQOmzO3D+2wdf7fQaumngDbtGpN2gZm0Mu4YVdSZdwD8V8xA&#10;RoDspJQ9qAxUXr6z7Ff/XzVzk4PyHmyd8Ao8lz9IqA/yZHBQCrSHn0PAaHsLjutvzRvXK/vnfWb7&#10;aFsLqg9MX9nf3Fi+vqpT/39k/gC6sn/qM/d5fGnX9m/tEk6aQiY3iy1F1qz1Yc1aKyYWtITPqrHP&#10;be4EmLCaGxbOZyc8F1og6zrvSUJsXGmBa2Nbo7zm+q8AtlD6mwPYZwL2jEmdy+3MtHdYdbYxMvfB&#10;ejNzrfTMmU7X2s70/tdnrg2YGlMQ0kxsaiD2YPWLZa1i+tc5VWbqTW6Zsbz4vYPtHQZU36y4G6e7&#10;R3GBWeJIiARwp8ts/ngHozsAXOrqfaYDpbvZNpt3B7up99Szczuv/p8xN8ZPmdr36qShSSGW5TIb&#10;1fUD0XgFNH8VdMDJnEI6c8C5fbt81zoHrMw3nlKp/IGDe0wqd9u63Gr37d+nvHY7f3Njdc878we4&#10;+4lAbc4665U3xv5d+lrTZ9Bn1R1PvploB60v7yCWdS/LOgEWuFJbD+BTdJ1Pe9ZBO2XcaJ/yns+M&#10;2ywF1uUkpv4q7TNdbrIw28tPts5OcrH/acbPpwmMlmea2FIw+CvxP2tSRauMRi0NWILWwis4nTlI&#10;bdkpsat3prJMbf7tGhf8rIzlvc977mchwObaLmHqDrAOTAdh559vzA8Gr99PmT0g/csa2wPX7eef&#10;GOd8+/KHyFgnaGw3kKpOB6Ot943jzB8gW3aAydRm827b8+/XAu76OuB9JwbltWbZAiyQLcx2fJv6&#10;YGbe+zz/rHWB8x+YAZmpQiRdfzfXlmn6f+wYztw2umliD47oNkVz7fgg3WGm/m60B68/uNYIr9Y4&#10;GxeapniXqTNBLHCV2oksGsHrAnEXV1lg2kksq8D2dkTTTjt9kq70Kaob+1g3u4OutQXa5DvHoMnt&#10;PkNAdBuf1Pjv/1GIBS/NuOK6BdGLswmfgcy75mvyBLHDc5nNhJr6diq0+tEErQentrEnAZt314Sd&#10;nftZCLC/y6xrpQYsWtdZZ/tnn98Ei1IHhT3grbm8B21nHU37c+2eKlpz/XzgnguNf7tXf9CObfJK&#10;2X6Q+z3Yqaa2zYGlg9QB5kygHTCutYXRmi/v9nngoG88X9l/OwuwHc9nBmIPVPsZLLgGWvObePCa&#10;3+W/B2RXb9RWqsuyrofb/1T7cdvxs5j9+/ZrgGf5IEE29xsL3OOC9xDBJLhenHxeBdaNC2Y1lgD2&#10;VFjutOJezTAfI7QmL5iVlwlomgD3g9nCp7xLu5omvU4LTBMDC1Jbf1r1uk3RKDAhFtSKmWVU89OU&#10;ON3CaCaOBIQgcUrZDZTzmx/8HmBGeeUWG8gFqFNfH5AGYA9y/3pr6mvb7PrvrhAbM/uzY17gD6r9&#10;Mx20vjqnPuezA4KE/Q7yzz6omU396abNbevK1szBZEBT2WuTy2vglevr2+6fMweT25fNH2D+EPMH&#10;zFgyH2SCwx9eC5cPYJdaaG0faxZWZ13LTmWdaRyf62zHVN7u2wG6j20OYHuZy7c/16+zr1/elV3+&#10;p8wprwkl5CIbN9nf9J/INJZz7/3b3Qlcn8kD+TjV+PhhqulhA7Ji4a4A29jX3n3UNTVwHyOgBmDB&#10;a4E18bHAdSbI/SA2Nzq4vBSb5sB2SmvKzly9gZdja7aaAJ8yZcXLuiT1A/ueRYfur/Uuzzg32AH5&#10;H7ZOgAWhP7zOCL1RYNULUIHqg9R3jdi2+8fAnZNYTJ3L3QmwhetceM9nUjdnAvcwD5JDPDAOafke&#10;y/59NY4Fq+sYFlblBZxMB6ftZ8v/rAkkt63yHqzMH9gvYNjnoGuzMDk4HFQHD+3pzPsAtn114Nqy&#10;BfXgIZV9eV/Zba+xfOa/T5mvn298QaxJNX3eA+x/bp+uULmy0vPlnSmmNb+LAPXgPZ9SG8gN2N3h&#10;lam/24b/1z59Js1a77NudeclJp8KG1g7YbZld8ODgZXmLi8Z9VXZqC/h8szUedY5C21Su366i7vt&#10;Z6qXEhuYjdIKbMEsI8BnHMCnceYUQdJqLqmxbl+ka63VTeamAaeW3QH998wD8afNA9iArZVjrPPb&#10;XjPPDnp9hs56lT2AlXcu+wUO1q4u80/DK9fXH2ApbucKJ6/tvNv5m5/a6sBwKmcPQkH570MsaFze&#10;QGDM1XEcgrBvPyHiwWZBEBAufy5MPvOv9+/nD63Nu7LNq48D1m2/h+2+fSpVWdY5rvmc/NwGYO6P&#10;Zre12zgw7XfrWpb5w+bKFkgLnf4XeSEWXgewbdvj0vOA7R4JZBVb41oz+9C+qdYHdR1ZN00cO0BQ&#10;fXGxD2ClRwimVFeXkgjPMcavxqU+1qm0gq4LlEwNuM78ofb6ub6dymu2k1IzlbuserrQbnLLZxZm&#10;ueOKk/V0i9OnCRQBNqrM/qfPnO5cMOEP1z9rDrbzt/kAVgx+TjvNrCYzgLrlmx60au8OsJm8ElSE&#10;74DOsALZA8380Uq9suBUn4M8KA56eQesBcnmnZk64x5/yTF0UrBw+fra1JZ1cAgYX7t/KnPQyFyd&#10;bVfZV3eA+QPmYHewuu0cbEpV70DzAWbNqqc121f1gtWOpdTV+7dbWP3NAXs+c32kwEaFzff/aTN9&#10;zW/m+71s6gPZ5TsB9sxcLpIpLxBp+wmni43NIh4DNMGVmf4aR+O5iTa//Zi6XaaPPoe5/KQll5ql&#10;1iSWgVduM/O6jERg7aosFwvrEpIXGwtGqSvhNC41YTVqrRjZ3PSgbVmv5ZfHBanWTVuIzwuyAKXL&#10;7A+w6gWsm9zSxJauISsm7jhjnwSiGNluS1NZ9yJrzbEXkzqIrBEyo5A+lZTp5gNzzblL327GPkap&#10;TT+ZvbTlTLGvcZG5X3N92cTReprIufszCiwIDjA9xLOubjJX2ZlRZEFi+shl9oxlpSbG9DP/bQ2w&#10;5pqr1gKr7CC1ZvM6ALy+fhD6m4NW/fzrz1eWHVR/7ksQ7zfb+sNv8xYIH0QOkIOHVFY/B6bdzn1m&#10;B6s//P6m7bsD6g+tv7l2n2p3PQG4fcocqL7vq3o7i63fzgHbHWDFvSb21TJZ9utUUnlNgtYtvFF/&#10;A608MbtM0wLsMwevNTuO2Yc37n56PAfpWutZXT4FZqx8wi7DNMss/eCVmbuSdC3YqKwgZVkLPgis&#10;6vW4HQOxB78eBKAZaf/LSQ5gm3ep3GQfwJ3weuqsCS47oWXrjLttTPByXPWjEqtsn0lFiH4gbO7u&#10;J8FrFPQ8AP8HZrblMp818bKdlbbKapeBGjfewKs29j/PCaPThRach/hnCEoHo3W9qKA05c8H7HnN&#10;DybFn3KJfQegM9W71PbvnvfB07XdtXXv40wAH+QBrtlTn4vrbxZCB4k/NAcPc7vD/J6H+H0Pc3y6&#10;yz7ldYDLNLYPss7tu8Fp6/4xxBZgjWHLrt62dQOYn11m8joB+gHsoO1iBG+/AdamZjJL9d7SWQMt&#10;/38fsBrDhjYyN64F2C739AHtAczfRp/HbqP/wn6nQ1Tl41TkE5q1JsCd8XAnxEqPGqW1gApcm7fx&#10;r3WbO+FVnpCfLwa2AKtOqQ9glR3ASrsCbGetbT9vDD+AjUnJ5Xazr27hs9dnZVY5uwP1HzeOSYC7&#10;PFjPKL7UGN5+rLtsIO62/TkAO4idHfLMlTW76w/Lv2fuwLNKYUFwbRYm5nUJyC/u7Q5r97ruQHaH&#10;VAAf4sF/yEAiIGy7Uh9Me1nXFTqfqZ7buNSM6/qpTuleU3YnA//t9cA5X9nu35np26W9G+zdVFgm&#10;gA0o+h0FL+18s8oOYN9vbqEycbV+ewOwynbbfeYuJeYNwDwO9uxmapddmvH4f+vYsMtjtS+1W7fZ&#10;9rEnZucJCF6731345tsvjGnW+qhRZOdW+ya29ORKe8MDyyYlPMZVJtyapT5OpWWd7ic2JvebY1j4&#10;u7rQPrMw+lZreeDSzlFgAeu1OYA7dNnpDLf3AD59+gz7apJLJuAZJ5tHwUohNQn1XwRYqqoTgTMD&#10;tExtvhOEA9gtr3R2gXmky74vjQt9mH9Ad4A1y2zBtmUdAF3UUqZZ3k4AXcqDXnkdMAZamVULbe/G&#10;OHBISxu5f+Pa6mC1gLv2zn6EyI7Lz2dAsCaFP3CI9TwJKDWKqTYeVAcOOlB8oFsTVBYsf1B8MCl1&#10;gPmBZ9p9MNr2f8bsvkzKcc2JRWnnPnyTWq6foHCK7EA0KX+fPVJco6D8Hb16C5I3hsb1xrYnTrYJ&#10;LgM8tyOQ9oEN3NacwOVlsU5ljWn6UHWZl0u92zxJlP+DB7wD2qqwBdfG1vosdn/+6YEDe71Za+9G&#10;CH81dgArb2LgY8asGhOiYzLmDbw0wUvFPqVYWKl3eUkgC1aV5ZrbWxJtmz+gnaAaWH1wd5pp9wNY&#10;JwC67NYFVx+2q97MWBMiTVYZsCxgeuql1i77z0b7A/cfM6mvxpACy6TUP5p9GDebJxEC/Dlj3C8I&#10;mncttwu81mVWasA2MHYzwSsVZd5AQmgNuKZsobJ9pb4y/cm23ZhiZEIs8KzrpdQCrvFcXwuRT2UN&#10;wDr4uY1xl43p4LUAmDapZCcU/uYD+nwK2tVsW1egta3Mp6Tmec3dlLWr2XEEreywlx7SZ+X+HXyH&#10;Dmtc30mkE0Dv99P1YvPgeEIkKAXqYX0O8zsQdv5P3337OXZ98zn2fPslvvz0Q3zxyQf47stPcOA7&#10;/s4Kh/QMM92FZh6Mx99XJ1WOZV1i+9vrCoF5XJK5XZS2x/Y1j/MxcbKAtScWZxbYrmZc6v37eEzo&#10;u+zmZ9W9xwcMxFoLbdXUgmmNQKtMpdWklblebNxpmpnU8vJss2WfAlsIlRe81roD6vp1utSedZYZ&#10;W5uVW4x/LbQOXNtHC0OMafaaEOuBAnpihkAzs8eE1wL23wGwg1cutTXF2Lb+3wjwv+GCPVRfzRQb&#10;5XSw8g+VOYAPuDJB+kcutKA4JIA146yyUURb70ARoPYAYT9vGwuvDgDXt6tZ0PzqOIY1HbSEQGd4&#10;qq1SpzwWSrnJdlv/MVzewqj+/wg8Z+qjMbWNBUzPnToftF1hdmlXgJ25equ4Mvs7uTrfic+CbC7v&#10;EKTDbD/K73yALq9g/eqTv+LzD97FJ++8gfdeeA6vPvYIHrvzdjx88w14+Kbrcf/12/HQzuvwxB03&#10;4LFbr8Wjt9yAp++9G3/+/W/x9nNP4vN3X8e+rz8x94ObxTg0627LBCFhlCJ7l5ccnP4AO3MuuDUL&#10;sK4dm6sC3qU961rrdkWC7M00a0b6GFO34OOUIO6Mh63pHmGlUmPjbnvxsL/5q6w/sJ2QeuXz5ula&#10;G/PK2t5ta832N9eMz2h9tVxqxq2eW+0P7n8V3i6msfzH9VzvCxT72okpnnF5ptXssgNYJng7VzUZ&#10;yPzUk2aAdnWC4gDjaeMOM29Sm3cHptLObf3qbdmaDzbXxwee7JBSHtBm4QMPJFdvzR8agawHvMkI&#10;hd8YB1U2eaXnQugz/z4yjaGy4N3H9NxtHMCHDqtsxzb7V/oTADt3WWXldcD7fhvFnfZB8PtYNieO&#10;Pd/h248+xIevvIi3n34ST9xzFyG9Dvdfex3u27oNd65ehRsXLsDOubNxy/y5uHnOHNwwYzqubBmL&#10;bW3N2DS2AVc2jMPWcc3YPG4srmxrxc2LFnDbK/Dn+36F955/Brs+/YgncfuAPH0PEy/TI7Cus2cG&#10;ZJvvAq7pozK32SeABe9eayYvkPk9vFlr3fmkmWd37dgs1VTcLIU2s9NWjXUd2SovATYu90k7i+2n&#10;xN0BdmV/UI0r7NU5M2W6zAZgKrHp59fuM7vw46zyZ9j37Fn2o3t7mmDpWVWeIv+3AtzdHMB6mLgU&#10;0wEsJdblF4FrFNgDTQe/P3g2L3DVpgPNMykj2y1w3L4LwDIfjCbvbW/HYJmKbV1cld0Bbbc1gJi+&#10;3vb6nAZ4bzs/99OCIdN2nhEiwX+I/Q3UnTD6A+xAdXk3jn8fAemvsrbsy9sD3peqTqrDvNpVZ8w3&#10;nj25ObNlgat0t1xdgqB3IOkBDB+8+SpefPj3+P211+D2VStx17o1uHPNGty7di2unz0Dm1rHYx0B&#10;XTumDpvGNRLWRlwzuR1XNI3FFePG4KoJTdg2YTy2j2/DVQT4xomTceesBdjRPhPbW9qwtakZW8aN&#10;x9Xtk3DP+vV45jf34pPXXjIP/bchE/93fU7FtwT4gFSWZpeEWmW266g9JedJQNeN9++jCpuVXMwT&#10;YKPMBmR9Zz3X+iDsGyG8RSEGahv7SolPeeYAVvpTM9LdzQHqM5W1cOPcPgZSo8IWWBMrq05G19q+&#10;m0grt1THfrpdkVBLlU1sTDW2iiyQpco0v0tL//EbKH7KGAMfEMCMdYwSK3VQ0g7zDzrkwDqvCU7f&#10;AefMTURZ99kC3AmsZ65sZowFl2szAAs4O64FwMJh9+Mbp3MMplbhLKiu7hwz0BJifkZnPkDtvs5v&#10;DkzfZ/Evy/SaE5snqEfUJqVkesTrw3GOaCx+B//t3Fj+v58z1e8xJ1Hm6Sq/89qL+N0dO3HTxpXY&#10;MnMStrQ1YWNzPRZXldLKMK8oD1OzRmJKRhJmZWVibk425udkYnZGCubnZWJGWjImJcZiZVkRVleX&#10;G0i3jB2HDbW1uHHyLNy7aDXuWrAct85YgFsmzcaNrdOwdUwT1lZUY119PW5fsRxP33cPvv74bXO8&#10;yIOQi32I//URgnqYJsWWwprVWjT7xgkLsVsqqstOJmRgyGNcawItZVedZugPG0U+7M1GW4DNZFdn&#10;nOxvgvkfA9wFzM684JXZsv925/RXDNwZE3cYcB3EFly9p8imUmZzt5MfyO7SkwPvvw/gv+EC/1nm&#10;w/zB9WeYP4Q/5mH+uJ3K2M0ERNc6lc/f15m2cQreWcdtBJViOjs7S9BkBjQd3ALBQSazMLrxbLuF&#10;QPkDXrs1W9dZNgBzP5qd5sFz+KCgc7AJJquYDip/80HnX+ertwCzXvs4wpPf0V3WWHdY7jbHtd/P&#10;HqRuTDeWi3M7AVaeB7Vmg7/69H3cfNUGrJrWinkN5ZhbU4w55bmYXZyFqZkjMDU1FpOShqM9IQIt&#10;CeGYnBqPeTlZmJuZiemJcZidnIA5qUmYTYCnj0zE3Kw0zCPgi/LysKKY8OcVYklBCTbXj8OOSTOx&#10;c/IcXD1+Km6Zvgh3zl6Cm6bMwtVNbdhUWYcVo8uwc94sPHrTDrz33BPY9eWH2M0T/zfffGomzXbL&#10;jMcgaK0y2xlwpVJe+z2NG+2Znajz6nRSMP/7XhzTc6yNGy0ltqbY2DwIwLOfvib802psTTAKwH8f&#10;4K4mgGXe2mmTWnh95uptKhfb3vzvm+zqTM8D5X/ELtA6ZuMuU3kVVx7ijyhzM7sOSoEnCHzgOPOH&#10;WZCo7IPLQGXa/Pv5xnBKI6g0m2pmZ70Tx2G2G3VW6uLYzu3cGPbPdiCYy0iH9Vlt2QLuTgJ2PNlh&#10;1ssM0B6E6u+f72q23gd8V+uius6ovoLXAKy41XOpNZ6+t/++HMDKS7k0o6zf4iO6y8unt2F8YQba&#10;89MwMZ/QluRhfFoSGuOj0BgbjrExwzAhPgwTEiIxITESLXERaIuLxuTEGExNiCLAcZibnow5BHdx&#10;US4W5edgfnYWFo7KxnICvL6yBqtKR2N5fgkWZ+djUVYuluWWYH15Pa6dMBW3zVmKXy5eg18vXImb&#10;qdTXtkzFptombKgZg5sWzsNbTz+Gg3s0w72bbvZX5m2W32gmXK/t0QvZzF1qHshKve9qPTUPXJog&#10;1gSXJiZVdr+5b2UXja61QDZP9RDEin8Jnz/EDkR/86+3/QSj1j9bKF2bIHV5YyyfkXnutMwHqg/e&#10;rvX+xjGN6eVkP9pH/AhkwvvfArBZEqkJKqO+VA7+oDK50N3B6wrOT+QNwALI/gFWUfyhVb3qtI2v&#10;bFxLHrxGpUzZB68zAeJf9pk3hjGWO2HXWNyv+UzeuKa/+ywywebAcpD6YLbb2W0F5eEjTI/Y8QVt&#10;d7PbC1ZvLI6pBf8OYI3hxnQnL5kOZKnWYX1u5o+w78tUuHmtDWjITkJLbioaR8aiOjYCpZGhyAse&#10;iiJaQdBgFIUEoIxWHRGEuqhhqAkfiuqwIIwdHo7xBHwCgZ6ekkAXmuqbk4p5o7IIcT5WlNHtzs3D&#10;0oIibK0egw2lVdg0uhIbRldgK9V4S2Mb1lU2YksD4+Lxk3ED3eq75hPimUuws302rhk3Bcuo3EtK&#10;inD3upX4giebY/zfNJm5l99B15R3f/c59hBus3BEHoVzrdlur0goL4CtO23iYZlRYqbmd9Jxsc88&#10;IcRNbMnMNWMDsC4ZCeCTJu9uPTSLNQSrN2El6wp5N1i7mYXZXlZy8bBzmX8KWNsusK2Z+NikLHsu&#10;dYf3UHbdwiglNu61iZX/4yu7Lji0/yszw3xY1+j4ox42eZrg6gLe+c21+/op1XY6OJ3a+I/hX2/B&#10;8NX7yj8N60+Z24c7Cdi8WRrJvIWx+76sOeAcwO7z+df5TOB68B610B45KhfaQaw+etqjtrfKYmN3&#10;mcpWffzzrrxL75zi775r11f481N/xKymGtRljUBdRiIqEoajMjYSNVTYkqhgjAoORPaQwcgOHIzk&#10;/n2QPqA/Rg0ahOJhhJkAl4UEoToklDAPQ3nIEIyJCEYrYZ7FseZmZWBmWhqWFhZjQ3UdlhcUY35K&#10;FlYVlmFt8Wgszsyl+tbiesbAt86YjxunzcHmhhZsqBqL7S2TsW38JFzXNoPu9lxcM2EK1hL6uZkZ&#10;WFxegvu2b8Rn77xsrjcrXNBqNvMAQ8KsiSwHb9fvz7yZ0LKTWrqTzELt++3M5UHz+9vLT5rk6lD8&#10;q0tNVGNd81V64hTraJ0AEz4tyHBQdgVYkPrafHX+YPNkYJZT2npNYlmQrZ0LsdxmxsCnv6fiElK9&#10;00ll1euVKAZewneGSmze9yRFJrQmTv6Px8aMgb+0APPsJ4ClwocInHM17QH/0+YPZ1foLCSqOxdG&#10;H0jnbuMr+7e5/D86oVg3W1CqL7+DcWX9wbXjWLj8IbWpNZfvmuoZUe7N+LYsgP1g7mK2jz2JyfSZ&#10;3OfQQWlNiqtFGc6+/uYzfLvrS7z8wtNoqShC7cg4tBZkozk3E8056WjJTseY1ASUx4WjiGDmBAYg&#10;uW8fJPbuieR+/ZHcZwBG9umDzEH9kDtkEEoDAlEWHITRoVTk0EDUU6WbI4dhSnwC5qUTuOwcLMsn&#10;xOU12FLTgCX5RYQ3D8uzCrA8pwjLsguxoqCMCtyMm6fPxR3zluKmaXOxZVw7rqMCbxk/HVvbZuE6&#10;gnz1uIlYX1KFeXTNl1QX445NK/HNh++Y776fJ7U9PK7M6jHvEpQPXpriX8K7b58uM50LrwHY/H40&#10;zV8clMe0z8TIZkEIgT1xUiBbmN3ElqCzdxb5wHXwdi87c2D66tR+srNeSnxGKttp3SF26nvGexm3&#10;BVp2VgCb9AecJcBnDMS0s1RfvcBMrjXNxchGmTthJdwG8K6QE+CvCO53OKIYVAB7gBh4/wEs5zML&#10;mTtglZ6/n7/Zyz/Kn9u/K9z/rLnPoO0Jn1FE5fWdHJA+yCyMUkxrts2eWIzRXXZQ+gD2ymZbD+ZO&#10;E9DewUZT3ZGj3r6Yd/uU6XcSyLp++ulnH+IrAvzpZ+9j0ax2lI6Mwfi8LLSXFKK1KA9j0+VCj0Rt&#10;XCwVNgTldKNLI8MJ8RCk9OtJiC/DyIEDMGrIEMI7GAmXX4qknpcjvV9fFLBcHTKU8IYagJvDw9Ea&#10;ORzzUlKwMCMbc9IZD2fnYduYJmypHYsVhaOxtqQaK/IrsDArH/OzRmHBqELGyTW4ZuIM3LNsLe5c&#10;uAY7Zy7Hla1zsH3yItbPx3Ut07GlvgXLC0swK20kVtfV4LFbb8HXH7+HY8cPGBA1KWdnna37bE0A&#10;6zqzrBvAcquV8rdUqvkRMwmp/5Kp/g+9yPz4icOEWDB7brUHsLvTSPnuwP4UvP4Ayy33B1ixsDHG&#10;0Geo8OcC/O+beXG3ANZ1Y0+JrTIz77nV7pE5nTGy4PWewdUV4P1fGoA7J6/ownWdyf3Hqneu+QCy&#10;pm2lhqqTG8Q6xaQ0waE7f4x5inkOyB7cts2WHdj+gHfmTTtjefYXsAeVqs2kPtfWQuhMB4LqrVko&#10;bZ22s2WrwMrLZRaUrp9vHJn2pc9i96fYzY3lZtplcif37P4a33z3Gb785iOq0tf45MP3sH3jSowr&#10;zcGEsny0leSjKTcbNalJqEtLRlV8LMGNQEnYMJSGBaM8IgzVccNRPjwEhcEEd+gA5AcORNHQAOQF&#10;DEZqvz5I7tUTqb17Ibd/X1TS3W6JHY4JsVFoj4rCpOFRmDliJBZkjsKc1ExMjUvCGrrR1zZPxFaq&#10;7BVj2rCKIM9KzcJ8qvHcjAJMSxuFpaNrqb7TcMfCjbhz6SZcOXEmthLsK8ZNwtaxk7C5dhxWl47G&#10;wrxszMhJw4a2sXjyV3ea5ZvmstE+HW/8rzyX2kxe6Xqwrg0rFvauDWsyy8BLUG3K/8PAq2NBeS8V&#10;zPyt3WSXA9Xcckj4ZBZIfzD9ldjGzzJ7nzD7EXq7GssHuYFYsbAXW9uJM1t/PlCtWUW26uvUWXm6&#10;z1r84bnYBmDCbF6j6sXKipHtUy0Fsya8PID1nGjvUpSJgQ9rhlkAmx/IAvHPmnO1u7vcndAboKwZ&#10;OA283xJeawePfMNUEKtdf4YOft849gTgB7B3MvCHt4vpxMCxjvipnAHJwGvVU9t2dX3teA5sbddV&#10;kX1xroW3a96VnZnPZr4zxyDAUlmpjt6KoBsBdu/6Ap998j7eeeNFPP/so3jumUfw6p8fxy9v3IGa&#10;UWmozBiBSgJbEBWJnNBgZFI9R4+Iw2iCV50Yh8r4aAIcgrJhjHXpHpeFB6OSqlwdFUq4A1EyLJBx&#10;7zBUhoYhf/AgZPTtibTelyOzx6XI7tMLTfHxmBQ3AlOjaTG0xJGYQyVenJ2L6QksE+SNFWNwA8G8&#10;alwbY98GAsw4OacMyworsaKkBgvyKzE/vxaraiZg7bhWXD97Hq6dPg/rxrRgDVV8bf1YLCsvx+Li&#10;XMzLScWk9BG4eeUifP3XN7GfKixQBaa5s4q/ja4Ru9lnM3klgAmyIHXwGoB1UnYAe/DKfG0E2bwq&#10;VbPVdoLLPCfaACpgHbTOVC/FVp8TBNQunXQAuyWVDmCT5xiC1zz9w+t/fnhlXd1oxcaC17zf18TE&#10;FmCfeUqs/mrXAwXoVptJLgGs+5H9AbY3HxAS45rIbbETVz8JSDfzh9f/sk9nuxnHfyyrvhZElj1z&#10;4PhAddv68t2tez9Xr5lcawLLmeDS+BZcB13nNn51vm0EJ+uP7bbGmNeUu4Hrnzdlfgcpi67juhsM&#10;vv6aSvv5x/js43fw3J8exPYNK3Dl6kXYtm4JpjXXorW6FA1UrLyocBRQJfOjhiO2T1+kBAQgKWAQ&#10;EhnXZlBB0+kO5xPeksgwlFGJy8KCUBISiCK60sUhjHepxhV0lavZpyooGNWyEKo1+1QEBSKnN1X5&#10;4osxevAQTI6KxeykVMyTAhPg+QR4SV4uFmVkYVJEPBaPKsa1EyYz3p2OjbXNWJRVhtkpeexXguVF&#10;tVhWXI8lxTWYOaoISyvrsGPWQty6YAXWNU4g2GOxeWwrVlRUYW5OJhbnZ2FmegI2TxqLV598CHt2&#10;yZW2/5GuedubMQip1NjLS20tmA7ef8Ys0Lt3S5T2m3XV5mVojI0NdMasi20V1Aez4HT5TiX24PU3&#10;/3o3O+2A7Q6z/6y08rp01QmzgdQpsKCWWSU2dXK15VIbNVZMrHuELbju7qcLTJyrH5A/UCdQflD4&#10;Q2JVtKt1B9bfzBhmTAGrOo3ZdVxbtj+8A9jt26befo2yKt+13eV9ZUJEO8L8EQ8oC9lPwXpuvmtZ&#10;rtl+L6Wieu3+/WzephrfTMpQbQ/u+Qbffv0pPv7kA3z4/pt44clHsHHZbLTXlaA4KQpTxlDNZk5C&#10;XUEmSlOSUJ6UiNrkFIxJS0NjTgayCWESgR0ZHIgRgYOQFjAQqYxzR/TtzbQ/sghtUdhQutWMicNC&#10;qcYEW641wa4NCUFjWBgawsNQR4VuiApBa2wspiWloJ71Ob16oLRfL7SGRWBOSoZZzLE4v4ixMAHO&#10;zse8tBxMjU3C/PQ8qvBE3DV3Oa5rnoYl2eWYkpCFCTGpaIpOxoysAiwtq8WsjCJMHZmPtbUTcN2U&#10;udjaMhmbxrbh+qlzsJwQT0pMxKyUZLQnxGB2SQ4eve16fPbum9j73dc88QtU/o+E9rBJ5cEJWguj&#10;jg838dcVVmvO03J5W6Zpe3lBxwiyJrsMxJrkspNdMqvAfvB6qXGTCaOAFKSd4HbWWXj/4zGwBdiq&#10;rQ9gp8ZWmXXZyQfzWUqv8gbm79nfPNWS/X/8QQDrkhHhoAobBT0ihRQQ+kH4gxmX16qlUUceoAYW&#10;DxgH/PlN7ZqkohkQLaDn9DH9bGqWOvrtw24ns/tzbaadeQHk6n3QdYXQX1E1zhG6zEdU5uexKmv7&#10;+o/jxnDgGnjpUvuPbfLHmCe8+py6Y0cusm7u2PPN5/j4vTfx0V/fxlt/+TNu2rqOwJahKjsBFenR&#10;KIoLRW12KuZPHI+J9dVorapAW3kZZtbVoXFUDpoL8jCeapgbEY6UoACk0jKpoNlM04YMQDJj2hH9&#10;+mHkwH7IHjIQxcOCqbzhKI8KQwXd6dqwcDSw3Dg8EuOih2Ms8+NCwzGZrvMMxrszMrPQFhuP5vAI&#10;tCoejknA0pxCbKSSLisux/LiSqymu7x0VCnaY1OxvKAS9y5YjbvnrcLW5imYnVuG8YlpqB2egJbE&#10;TExOzsWc7DJMiE/H3NxSXNk8CVdPnIU19c3Y1jYZV4xtRhv33RIxHK3REZjEMOHB67fh8/dex1df&#10;fWzVWABqDsaD1ZoPXpkD1cBKSM36cgOsg9dOGNqy/rP9PKZtqvc86e4ndy1Z8LoY2UCs53IJXAOs&#10;zCqqc6WVNw8AcBB7dn5Qz2/merDA9QO4E2IDLft9TxPIBFcu9dmzAphtJj7m9t/LtNZaMfAhAayl&#10;kwKYBzABtkqrH0E/mCt7sOkg74SLxrIDykEl8+V98NsfVnW+/jppHDFGqEzZb3uZN54zN66D0+W7&#10;g+XaramsP1F92O7VG7U2bb6+3cfrbrafr6z+WqWm2/z0cm3drfXdN5/gq4/fJ8Bv48U/PYqbNi7D&#10;9OoiVKbGoGRkFIqTh6MgLhz1OelYOrUd7dUVmFhTiUnVtMpy1OVkoSYzA2MyM9GYkYHSmBhkBQch&#10;d1gIcukm54UGGfUdOWAAUgcPRDbzBVrUocUddKlrCGxtOMenKz2W+YkjktAen4C2mFiMCQ7FhOh4&#10;zEqjW0ulnZ40ElMYE7eHx2BKVCKW55fiquY2bK4bjw3l47CtsR1XNU7EzBFZmEH3WYs47l68BtdN&#10;nYeFo+sxp6gCi0bXoC05Ey0j0rGotBJz80oxOTUXqyrHmlnrhaXlWF1dh+taJ2HKiJFoogfQzBPN&#10;uIRIrJ/WTCV+Bd/QU9ElJONSe6AqVXzsgO0EWMeSAJXXyOPUgusPsUz/Ez2nIwc45gH2s+99Onzk&#10;oH3wnlZ06WYIxsfm2jHdacW2unlf4OoNDi7thLgbuM66ANqtfK55ADtX2gO40wjvaQ9go8BePNyp&#10;1qbeu8bMNgJMwAiFBcZBotQHj4PG1bkYs0s7TbGfqfdAUL3MgWF/VJe3JnCP84855pnKZluaxvLt&#10;24Ll8t3NgmXNB5oze1a20Fk1PaRJLOP2+mD13/6nzB0g7uCyd9t8Z91mqsie3V/i688+wEdv/QUv&#10;PvYodqxahJkVuahOjEBB+FCUJMVifts4QpqGssRYAluKieUlGJubhbGjMjEhNwcNGamoT09BLV3O&#10;upFJqIyPQz7d41GCmABnMibOGjKI4AYYkHUpSZeL0gb0RRaBLg4KQjX711OJx1JdWxMSqX4JmBiX&#10;SGBTMX1ECtojYzEjfiQWpGcz5s3BgtQczB6RgVnJWVhdUoNrxk7GVQ2TcGVDG65unoqbJ83BgsxS&#10;LCuqw9UTpmHntAWEeD5W1DRiZm4h5hSUYHpWLtU4FbNyirCmsgGL8kZjAWG+rn0yVpUR7IxR2N7U&#10;gunJI9FKz2AsXfvq0MFYM6EOX7z9MnZ99blZL22uHghW/p4OWv3mDmTzH0h9jQL7K67v/3HqK2AP&#10;H/a91FzvPVZZMJuXnBNk3dVk3OduJre581WmSjWx1Q1eZ4LTP//T5lNgp8LmLYpe/oynsEZpDaSs&#10;N3kLcHcjwBayA4TA/ECaLFBeM8RmwkkASUUFin4kHuTsL9AMYGY7C/BRr84fYN92Ptj8Tf1NvKq8&#10;294zwXQ+gF3qbw4+mUBzqTVB6y4B7cZRo8L6823b0WP7cOy42v0BVuo/hjX9RhZe7+ByKsBUIH/z&#10;xcf44M1X8NJjv8fOVYsxr7YMYzMSUJUQgeLhIciLjsT0hjpMq6lAAePVSsaEYwVrUgKq42NRGx2N&#10;hhEJaBg5AnWsKyCERRFhKKOS5jK2TRrUD4l9eiJ1QD+kMQ7WIo50QRs6DLkBg5HWpzey+vZBAdur&#10;hwajMSIKLQS3NTYBkxMYg8YmYs7IDKygu7wgJQszE1MwNzkDq+n2bi5vwJqCCixMy8OKvHJsGzsR&#10;17fPJICzCOw83DlnBa5rmYm15Y1YWlSDreMm4Vq2bRrbjkXF1ZiRlo+5OSV0z/MxO5OxMcdaWliG&#10;Oek52FY/DmsJsVZ/XTVmHBakZWNacjLGhAehLLAPZpfl4q1nn8Cu7/SyPXmD/E3NRJaOI/3ffpAy&#10;VfsRc4nOAuxvBtzDAlfqq/9VsEp9/cy060Xm9qH05v3Fx46j4wSVWPcCn/BbySV4VUc4O2Phf1KR&#10;u9tZA6l1mR3A/ubarKvMbZw5RdZNEZ0wU4G7XO4RsMobaPzMW/trldlC5swBpG261/nMB9chcwmJ&#10;f5C5dKOyzPazJwsv78D1UqPIZnu3Hf8sjak/zBghlfm5xAKuq8qy3swkE2L+yce0LI8HgAB2Ma62&#10;O8q41lf2HSTmBMffwJry1oxiUIG//PSvePWFp/D0g7/BnZtWYUlDBeqTo9CQHo/F42owblQ6qtLo&#10;zo4uQmthLpoyU6mwiagZEYuquCjUxEehNnY46uKjURsfY+ry6S6nMM5NHTiQrnMI0qi2SQP6YwRB&#10;TWNdYp9eiLr4QsRc/AtkDBqAQrrRJQEByO/fH8X9BqJ0yGA0REWgibHn+DDGurEjMJeqOzc1G4uz&#10;CrCOLvCy7ALMSUrHslGjsWP8JONGz0svwKrielxL9b2+dSaunzQbN0yZh18uWIvb56ykwjZhZWEt&#10;FmWVYmVJHbaPn4a11c2YnpFPxU9hnJ2DmWk5WEwFXlVcgTlpWdhcXY81dLEX5+RhQ0U15mfnoC2F&#10;J67wQBT274n2nGS89vSj+Pa7L6AnZh7jSVfusn08En/ng4LXMymsjgFj+n+0yEZ5/fcqC1Kl6qe8&#10;BVf3HFuzanzkqAcx88eP2nuQT0mRdVnJXFpy15C7ASvXWjGyc7E9cF3qb752q74d3WH18p1gm9Rb&#10;P23UWABbYM0qrk5FJsA+eGWe6nqg+oPkg9pX1z0vc/B0z3eauf77DfPaTrBZ4Pz7nLONV2dMeW1n&#10;/hiCSTuqslHvcxXTqq4gtKmrtwAfMAB37SeABbXO3O6gULvadEDos8m8g4fbSRG+/vxDvPHis3jk&#10;3jtw09plWNc6FgvqRqOKrnNhRADG56VjYWMd2kvzMS43A+Oy0zBWAKdo5jkOlTHhqIoJQ3VsGEYP&#10;D0aZLgfFRGI0Y8XsoYOouAPoIlNhB9FdHsz4t/8ADL/4EiTRdc4eGoikPn0QefFFSOhxGTJ690ZR&#10;YCAqQkJRGhSI0cGBaAqPxITwaDOJpTh0FtV3cUYhlmUVYh0B217fjIUZRYSrCFePazU3KmyqaqFy&#10;tmFrbSuuGzcVW2on4AqW75i7imq8CpsqmhknN2JifCpj2iTCWokrxrRgEU8A4yPjjOLPJcTLc4sN&#10;tLpcdUVdIzbV1mEhQ4X5WVmYl0/Qc9MxLiqcJ53LMT4zER+8/Cy++fwjfPvNZzh+4qBZTy2Aze2f&#10;HrzGvBOrsUOC1JuwMsBSYY0SE1rPhbautH27ojPVHxXAR3Xt2L150b7zydzG6LnXFmIqb+fKLkJp&#10;XsvSFeDzm9pkPqXtNL0VgqkD2Jlrt6D6XU4yZY5JiHV30wVSxMOauCKIBuZ/AOf5zL/PT4F3Tt4s&#10;orBQ2DOmrfdPBaq7FGQmnVTvZ8blph3l/o/xZHBYbv5Ruvae2moMo7gGvAMcV/vyXQ46wj9XENtL&#10;RBZqmf089rNZt9uCaz+rc+Ns2bSz/17Gva8+8zie/f1vcc+2TVjbPg4zS3MxuXgUioYPQ1N2Csri&#10;Io3aTqP6tuRl063W5SLGuMnxGEsVkuoWDQtEWUQgyodTRcOG0i0ORlFIIErDglCo2HcQAe43ACn9&#10;+iNjyBBzKSnq4otplyBzSICxlP79kNTjcsRddBHSe/dB3fBoTEhMQn1IGGoChmJCbDxmpWeay0Sz&#10;4tKwlIq5ID0Pq4qqsJ2grsotx8rc0bimcRJuaJuFq5omY1vjRMbEU3BD8wysLRmDdRXjsKN1NnZO&#10;mIUtY9pwDWPiSYnpqO4fjEkxSYyhK7GuvBqtUXGYEDocM+MJN+FdnJPLfWdgY10drhxTj1UlZZih&#10;5ZyEeDZPak3xDBP6XMKQIg4fvvYcvqBHo/XhR/k7a0VbJ7jmf7D/p4uBbd5BqtTGvkoFqDEB6uWt&#10;Alvr0k4zL2xTamAWxG4hyCmcJLwn9ehZqm+HXozmB/BPg6x6dw+xNbtOmurqF/86kP3z3c241j9w&#10;e2855gUHD37FL+mvvD6gukD3T5r6C+ru26ls6xxUDgrWGaC77lNwHuPnOSpl9MqdIJv1yQSWqVZc&#10;HRVQBMu40J7Kagx/mI2ZvAXPZ/agsHe62Lzq9b4fq8juANG2TqVp6nP8kFke+OLjD+PPD9+P+667&#10;GusmNmNSbipaM5NRm8gDmLA2pI+kyiaiVEsfE2IxLisNjQRYdWNGxqM8KgT1jIV1t1HhsMEYHTaE&#10;FoDikCEs072kjWa8PDo4GDmCeCAVmfDmUXnzAwKR0qs3oi68ECN79UI23erCwQEYPSwEOX36YcQv&#10;LkLJkEC0Uw0nJaVgYtJINEfGYAnd59V5o7EwNRdLR5VhFd3h1Xk12Fw8BptKx2BtcS221rVhZxtB&#10;pW0fw3iYEO+gq7yhchw2ljfh6vpJuLqRSl09nqrdjtnJmagbGIgJYcOxiIq7sqAMU2IS0BYZzXQE&#10;TxQ5WJpXgJmEdlNNNa6sbcAGxsUToqMwryAbs3IyMDElDrmDLkF1fBjeev5PjIntrYg64Tp4LcAO&#10;WE9pjal8mKmtOyJVleJ6gB7zUh/g1pU2dcwLWuUdwKa/gViXnvS0TK2z1my1BdjcTyxou7nX5wPY&#10;KbAF2OdqW1fZg/M8AJtZZ102MgDLhdYMtAXYutCHv+IP4lxae6B3giS4jhJsxaz80QSL7xKMg80H&#10;qS13BbF7as3CYI2QefUOUBPbclw3q+3bztbrSRedT70wdQTK9PXGU4zLss891hjajmOybCG0Y+ma&#10;8FHaMfY9SqXW2f4o240bfVygWqh9B4m238s/lfHZgV14+Zk/4qnf/RJ3blyDFU2NmF6ShxlluVSR&#10;ERiTnICakXEooStcFh2J6sRYjGaMW5UYg5rEaLrIESinMlcnRKGS7VqIURUVSiUehPyggUaRS6i8&#10;JVoySRvNfOGwILrRA5HD2LaA8Grds1ZkFRDmNCpu0qU9kNajF4oJbVN0rLkerHzGpT1ROnAI49MR&#10;mJNJt3VEGuYzTl2RX4L5GXlYyFh2Q2kj1pc0YB1Vdlt1C66pm4grK5tx68Q5uG3SPEI8Cde1TMOO&#10;lunYWtWKtYX1dL9rsWn0GKwuLMfGshpMpOpW9R+EabFJjKszsIzjz8vIxozEkZgUlWAmzObTA5iZ&#10;nIr1owXxGCzOzUUtPY1ZozIxLScdbamxKA7obdZ4v8+wZM93X5rZaXlMRnHNSZWA0m127rEmqXyx&#10;rVKVvfxR2+bgdSY4nUutst57rHuOjzEWNjB3M/ecLvMwPUKsa8a691g3O1gX2w/M88IsxbVAuza9&#10;2lQPirdwe2ZgdaaygLYAm9VZdKG/N/UCmPHo4aOKSwWdcyH9oDkmUCzAR/mjSRE722RUSYEm+Ixb&#10;y9QfYGf+IPubAZRmtldfV++3nfls5jNpX96JxHweC6797N42xo2mW83PaVxkpq7NwuwAVp6Qsu44&#10;lfoE0xMc85iB0wJsFZvbaZJLxu2OE/ATTI8c/A6vPPMEXqH6/mr7ZixtqMGcsmKsYDoxP53gxqCF&#10;cW5jVjLKEqIZB4cgj65wmQAmsHUJmqwazlg3FPnDAlAdHY4KqmxtdBgP3GACPASZdIeLGcNWhA8z&#10;9/eWEV6ryEHIpwudx7i4IJAgBwWghOqcT3XO6tsf2YyPCxknjw4civFxCQQjDy1U4KrAYFTQzW4Y&#10;FobFWXlYnD4KKwtLsaywDFMTMhkX52Mt1fcqxrpbqLLX1rbherrS60rrcH3TVNw1dTGupgpfQ9Xd&#10;WtmCLeXjsK6oEptH12BtwWisLyjHqoJStEbEYGJEHGYnphlXup2fYVpsAuYlpWFWQgpmMl1EF14T&#10;Z+vKqxhX12FOegrqggMYE+dhak4a2tPi+Pn78iQYiw9ffwGffvoB/09BSOXkf6CT6VGq8FHFuP5Q&#10;CkQvNXaUABtvSnkv5u0GpjXWH/NdI+7erjpT77Uf0zucDMjOBLEP3O7wurJ1nX31BmADrm4xFJz+&#10;8PrM51Jz++/pjn+vu5q0Eouus4FEIBilcYplAbLrfwkF81bRdGBb2I7JCPBxbnuMptRA2M0cQJ2Q&#10;eXlTpjl4zbZeve0rs9A5O8KTiCafjvHPO2bOwBYya4KTn5PgGaU1Zbb7udL6/CZ2Nd+FB4ABU89f&#10;IsTc5zFtL4C9MY4e4zbeWuijx/UbcJyDe/DJX9/Cq0/+AQ9cexWW1Fdhan4WrmxvwZyiUWgfNRLl&#10;CRHIDhqMaipwS2Eu0wQURYYih3WF4YHmyRpVVJg6ppVU3bLQIbTBKA8fipqYcIxhTFwVHobM3r0I&#10;60CUE9qKYKqwlDh0GCpCQlAaMAT5gwdSiekyDw0yl43KWJc7oB9yCX/+gP4oGTwYTTGxmJOda67D&#10;zmcsOjM5jW5tLBakZBPYKqwsrsK2Me1Yz9h2dnIeVmSX4abxU3A93ear61pxY/M0xsZVuLJ0LG4e&#10;P5NqvADXj5uK7dVNWF9cjc3lYwh0A9bmlWFzSZWBtHloKCaGRmER1X5pbj7Gh4RjQnA4ZsSNwHSe&#10;TOYkpmAOVXpeShq21NZgG+PiaQlaGRaGRfy9pqQmYHZ2CiqHDsCKlnr89a2X8c2XX0AvFRdoUlV5&#10;TFZtnfkgNuAZdbUAG0CdO90FSgu1P9gOVgOsVycX2r9esfFxPWzPW5YpiJ0S+0PcHeRzTUB74DI1&#10;7nMXYH0Au4ks3aHU8TepsZnE0oFt3URrAsGCZg5gQaA8401N65vLLqo3baxnf6VSPKmXA6Wr+cbz&#10;r7cAa2yfnR9gnVjsWddA6fV1kJmxtC3zRnn99nO+z2O+l1FVfQeegFhnTkDczzEDuP0ux02qE5b2&#10;b38b3Tf9zZef4i/PPomHdlyHFVXVmJGVgSUVxVjfNAZTMlMwdmQsCgjlyEH9UZeejHH5ueaWwAoq&#10;bzXhLKB7XEJQS8OHoITQ1sdHoC4mDJXhQSilmspdro4MQ3N8HNqTuV1QEMqpuLWEtDY0GJVsrwoO&#10;Qh3zFVTqEgJeSXDHDBuGMSFspyrn9LrcXkIKD8doQjwmJBSTGIdqbfPywtGEthJLc0qwOLMAy3NL&#10;sSKvgq5zLV3ieixILcL8lDzcOH4GlXc6djZPx83jpmNddiUWjcjFNQ0TcefMJbh+/GQqbzVWcdur&#10;apoJ8Riszx+NjUXlaGccPGFoCKbRjV+WW4AVBSVU+URMCA2nQkdhJkGemzASUyIjsDQzHauL6cJX&#10;12Li8OEEPBZrq8rQlhCDWfzdigb1wQ0rF+Gzt1/H/j3fQY+dtaoqgG1qjg0P1C4qK7dYympcY6/O&#10;Mwsi64+rXXUC1h9SC7DScwE+RjtOs/VanqnPZWesz71efH54rZmY1lNmc7ODH7j+iiyApdId3O+p&#10;Q0dwli48FViwCCYd3F0Pdh3IxpSnWWXyqdP5+krtjHnbHOGBbxXP18/lZRY8b3yaUtNGgBXH2uu6&#10;/sY6qaK3P7edMfU34HsnB6bnGD0Kudn6Dsf4pxsvQqpr3HJ3grL71cSJPr87welg0Tt13/7Li3jw&#10;1p1Y19CISSOSMJeAbhvfhFWVdB9HRiM/ZAhS6RYPu+gXSAkORBlj4dI4xrmey1wUGojikABURAaj&#10;mADnDu2HWsbDFVRWucqjQ4ainGkFQa2PCGPcGoemCEJOgJuiI1AfOQyVBLeesDaGhxDSYagaOpju&#10;8WBCPRQNYUMxNjyUwHM8utWNhHgsFbA5ZDgmRsZjatxIrKS7u6miEasKK83Kq2V5o7EidzTWFtVg&#10;a3UzFqQVYV5yAXbSdb6pbSZuap2FO9vmMy5uxzLGy1vKx+J2xsVXj23D+iKqeFYR3e1WbK0Yg03F&#10;FVg9qhATAkPQRK+gPSoay/MKMTs1HQsysxgnR2Ms4/cZsXGYm5SAyTxZLUxL50mF49bVoo3hxry0&#10;ZCzMzUY7T3rtcfRSggfjD7feiK8+/qtZc36CUJ4woBLgY/KkLKSKaQWUBdeaVNYYAXP5znot4hB8&#10;fnB2BfzcNvNwPQN0V6h1yUrtutvJ3kf87yvxWaPA/mYV2EF7WjcvePnvv/+beYTQV++8jS9ffhl7&#10;PvxQCuzUTlD4DvxOIJk3auuZ6szB79xM1y4QeNB3TgARJsWUxw0kMsaPpt2O6fbhgPcBbMeUsh/n&#10;9qrz7+8zLw7SmGzT/rR/o+BUVf/v1cW0P/Vn3xPyKLzPYxeB7Deqe9wov8bRZ7Hf6fhxHhwH9uCt&#10;117EY/fdjTWt49FGeKenZeCKCS3m4emLczMJ11Aqbz9E9+uDoEsuRBTd2fjB/ZAaOJCu8zAU8eAs&#10;ZixcHkH1ZL4yJgQV0VTN4cNQFx3JmHcISocOQjXVtYr9qgljNWFv4kE+LXmEuRl/fGwkxkYSXLrV&#10;Y8NCMD4qwphUumzwAAI7DOMJ/ITIaDSEhKEhOITKF4VpMUmEhhaXbJZNarXVCsK3qrSWqlzJ+LWG&#10;QFcxrpVbPA7LsyswLzEbV5Q34M5pC3HH5EW4Z8Yy/GrWUixNL8LClAJcN66V7TXYkF+GtVTf7bqN&#10;kG75BqrwtOHxmBwVg/GhoZghtzktC1MSRmBW4ghMDAvHOLr+7cPDMGtEPGbTfZ49IhnrK8uxPD8H&#10;k3iim0tvZn5BJr8vvZGwQEwYGY+/PPEovv7qY7Oo46RRS8WtPNHKVT5iFdTCJ0hZJ+UVYEYhBbQA&#10;JLQnLMA+GH0g/kfNt/1Rc2LQLYz2sT72+rE/xOeCbKF11v26sJng0o0LApimMQ/v4/G4h8f7gYPd&#10;AfbBZcoEUVAYEGknCOEJlk+adB9/QAulXFDTLmNdp6kfwThJ5TrJ9JQgZr3cUwM9TS6qUT+O4xRW&#10;9fos2nenInumeq2Usn2ljn6f2TsB+Zvqu9dZU1yvSTH20R0wVNY9u77Cnu8+xb49n0HLRX2fkWDz&#10;O3z6wdv4w2/uxvopE1E/PBpTqShbxk/A9imTsayiDJOosiUBAxHdpw+GXnoxBv/iZ4geNABhvXpg&#10;KPMphCsnOAD5wwLN0yRzCWrhsCFGiSsjglBPN7opMRqNhLWW6lpPFR1DUMdEDEMzD/T26OGYTPdy&#10;enIiZlG5JlKNmwhwEwFpi4rCxNhE1AcF05UOQnOE7j4iuJFU3ahYtBHgKZEJmDcyk3FnFuanjSJU&#10;mUaB15XXY01ZHbbWtuHKGp6MyhqYn4DNFU1YNLIALQExWFdQi1taZ2OHVma1TMUtk+cS0lq621m4&#10;qrYRa/IYQhSUYk1uCdW5FleW0bXOKcDCkek8ccSjhS71tBEp5q6nqdH0AobHYkpENJqCg+kZBGN2&#10;YgIWpqZiYVY6Tyq55mQ4g3HwqqpizM5Jw4SoIIwLG4y1rWOx64sP8c03X3jQWBU2k1cCt9MNFlQW&#10;5E7YCLApS4ld3rX52T8DtFNodwKwr4Lhdl7Z3Chxwr7L2D214/wAu4mtrmaf4EF4CbPgNWYAZ7uW&#10;Vv6N6Q9nLcDmEowHRycMBgjFgYTwkIX2FBWq03hQq04QC1alJwniSdXr/kuWj/MEoFnbkzw7Su38&#10;4VYfu90BgqpYRmqoP8Iqe6dxDPe5BK4r28koxT+2zdQx7QqpFpr4l7XqTLc36tUg9gVseq2mVlF9&#10;8O7reJ8x1jtvvUJ7CR++9wa+/epTHD2k+Hgvdn39Gd56+TncvHY5aqKGY3xiEpZXVOKqSVOwur4e&#10;s9IZ+4YNQzoVd+illyLw0osw9OILMazH5UhgfBrRswciLr8cIwdqEUZ/FNFNzhrcH6mEO3dAf8a9&#10;gSinylTRpLYt0VEYFxmJZqpyYxTLUZGYHhuPGTzQp8XFYiaVbS7VbHZSEqbFxqAlZJgBdXbySLQQ&#10;3rqgoWgJj0AbY9D2mDjCOpJqR3DiR2IuoVuWU4zFGUWYOSITywtGYzPd5q10j6+smYArKpqxqbIZ&#10;VzW0Y2NJI/czCq1D4+h+J+GK2iYCPA0bRo/FbZPnYbXiaUJ7RUUN3eg8gj6a7nMRNlKN12TkYn1u&#10;EdYWlppVYFNjk+m+J/NzJpi7nybQpW8Li0RT4FCMofs/hd7FfAK8KC8XS4sKsKQwB/MykxgPl9LT&#10;SUBbDMOCYYPw4A3bcGTvLuz+5hseO3J3HbwyquBR33uIO6HzFNi4zCeYpwIbJe7Wz+V/yoXuburv&#10;HjpvHzyvfdvY2E5weQ8PMLHxPzPBpQUfqncAC+jTBnIDtVmFpRlo1jO9wDy0TXGhgdYqoWAwyktI&#10;LIQ+8JyZSR72EbAOTpc3bijHPKFtjx1g3UGW9bZ22+7AN6Z2xTNqN9va/Wk7TSr5l49pksIzC7BV&#10;a31W7fOovgdB1XfxAfwdgdVTRrTKjOWDeqypbvvTW/6+wldffmiekvHNlx8T2I/xzVcf0UX7EF98&#10;9gH++g4h/vwjHGTM9f7br+DRe25FdXwUmunKtqWmYUNjEzY1TWDsW4F2xrclgwchuuflGHr5JRh6&#10;2YUYcuG/IoTl4f37IaJXL0T37o3IXpcjhQAbBR40kAD3Qnq/Xhg1qA9KggYx7h2CWsbImowaF0pF&#10;Hs7YlTHgxLgYTJV6MR6ekRCDOQRzTuwIxqqpdHUzMTcxEdMI8IzEeMyiQrcT6oYg+wTKifFxGB8e&#10;iTlUwxlUwRkjUqFrwCtzyrCJ7vHGmiZsqWf8Wt+GDSxLha+sbTFLKK9g/qox7ViaVYaWYbGoGjAU&#10;K0uqccukuYxZq3F9UxuuqhuHbdUNWDuqBIuSMwhyLlak5GB1GtPMPGweXc39ZVNpIzE1KQ1T+Dnk&#10;LYwNoms8LIRudjTqhwSgnGHHBJ6spqckYkGunl09iqodg1aCu6a6BG2JUTy5BaA1NRafvv4Svvv8&#10;Mxzcy+OMinqCIJ8gvOYart/EkgPUmLkXWGCp7LWZvMxC76A0gJp6z1SvOs+61DM1Lx4/xjG4b41l&#10;4bWpyUuJTxBiPzU+F16ZAHartqS6hFiq61RZai2YDeCahT7yHV1lB7DUj7B48BogDYSEluZcZqeC&#10;ioNPEEqp6anjB5keZB1hpVKeOPqdqRegNrV59RfIzgSuAHcnAXPCOC7YD1Lpua2gNmMc4rZyexTz&#10;2Ljn6HELrvucx45bl99MTNGrUFx8WAtU+B2tEmsFj24Y12NN7dvzviawu7+l27z7S+z65hNC/CF2&#10;0Y02ffS0yA/fwasvPYW3XvoTpleUoiYmCi2pKZiWmY3r2qZgTU095tLdqwtj/Bk8FMOptME9L0HQ&#10;ZRch8JKfG5gTggIIbg+kMeaL69cbOYxpyzXjPDQAGf36YmSfy5HR93Lk9e2N/P69URzQDzVU5OrB&#10;g1E9dDBVONzcBN8+fDimMl6cmRSPOXFxWMgYfFHaSCzPSMfqzCyszc6na8pYNzqaSpzCvinm3lu5&#10;3C1hEWgMGGYeobMsJx8L6UIvSBllFnBcUdeKK2mCdbsmpSrHYnVpHcEbh/XlY7FND6urb6fbXUjQ&#10;QlDSdxAWMOa9cdIcurrF2MgYeFvVGGwtr8OSlAzjGSzhvpclZRHgfKzMLsAqutitWovN+tmj8jCW&#10;IYgeMFAfHEjXOIReQxSKevRBGb//+OEhmJQQjcV52VjCGHhifBgtHKsrC9ESH4y6Yf2xcfIEHGTI&#10;o5Vaut6vl4TrbiILkB9gfqbbBpX63FyfUsvlNflOoH1mlJWgWoX11bl6W6bLbN7j5OC1T/w4yfFk&#10;9k2KHeZ+Y7e2+h+DLGA16/wj81aNzYy0AVvtrDvtB7BzS43aegALDqOYBjJBJLA8BSRAelHzcUJz&#10;/Lgg01I0uTKCVP0tiAL2xLE93Jag0bSCyamoTKqqbe2JgNsYsycCjWOVV3mdIJwKq923H22rstk3&#10;TS7+SZlbeMLvYePlfYTZB7RuCfxu1+fYvftzxr1f4buvP6Z9SLf6S6PeHaeP4eMP38aLTz6EnauX&#10;oTw0Eu2pGRgbH49tLVQeqe/ocvMqk5pwPQlyEMIvI7yXXojQHpcitOelCLjkF4jo25OqOwgldG3z&#10;6ToXhQ5BfXQoxsVEoDhwINIFcK/LUEgFKhxAiPv1QEn/PqgiwCV9+6KMkI8LHYa24aFojwrHLKrs&#10;PLrSS1NSsDwtDSvT0rE2Iwtb8opwRW4+FsQwviTsCzIzsJBwTybQ0+PtQ+wmBEdiAePgNQRwWU4R&#10;FmQVY01pg1HZ1UV12FDdhKsnzMRGutSzk/LpKtPLqBpPRW4lzOOoiBnmgQA5l/aikmbh1mmE2ABa&#10;guukxFTbZfws8+gtLI5JxoK4kYyF8+glFGBSZLy5lKVr0jN5AhwfHYcKnsQqhw5F/VDG/YGh/L79&#10;UDGoP6EO5gkrFIsJ8HJaK0OLBTlJWFmWjYkxQWilGr///NPYraWWuv3wCI8RQmQB9impU0AHnn2f&#10;Es1rc8rrs679HagG1u5ls4+uAB8XxGYCy8a/Nm/L5oF6BNc9j6v7JaauMAtU3/Vhl3Yqscl/bwG2&#10;q5cEsOByymgV17q2FhgHiQXYK3tmgFQbTUos4AygVGYBaVxildkuIE3qjWX6EHYBLKVWfwMp283K&#10;J30ejcHPYfbBbaTap6Tc6s9tj6mNf6ImNez+rFnFdp9PJx07Q26Msb2eS62XnO/ZYxX4u6/pMlOd&#10;T3ccNbcIvv/2a3jkrlvRQGAm8GAslYoVFOK2ufOxqb4Ri3ggNoVqtjgIiT17IlTx70U/R2TvHgi5&#10;/GIEXvgzJA7shwICWDQ0iPFzKOGl4iREoS2OsXRMGMoCByB/QB+qby/UhQSipE9P5F9+KYr79EYF&#10;3fJSAlzRrx9aggMwJYL7j40mhMlUXoJIWDbk5GJrUQk203XdQoC35RdgdUYGpjNuXkDXeml6Bmbz&#10;s8+OS8O8+HQ0DwnFrIRUwsm4tagK89NLjLt8TcMkbB83Bde2zcXOyfNxVeMkTIunSqcXYX1ZPTbX&#10;NGNZYRVmpvA7D4tA6v/9GWakZ+P2GfOwlEq7jCeGLUWjcXV1HTYS0vkhVNHoRCxMSsGG0grM43ZT&#10;FAfTC1hZUY1JKWko0kmKMXBl4DDUBIdgTGgIqgN5ggsegsaQIWiLDafKp2NhZiLaIoZgRWk2ZmfH&#10;82QWiB2zp2PPZx/zhKsQSSd+gUn4/FTUAWyglBISpo5TjEtZtjALOKYnnWr7+jtTP73GxcHvUv/x&#10;zYvIDbxezOuZuwlC5qvzPTDAX4mVd+D6gyx4v9c1YE1kdYLcCfC3HsCKJzWR5LnLBOOUB7KAtpD6&#10;QLRurFxaAeOgYZtTZEJpQDWpxhW46q8+HsxmDDu2tj/FVKraCZyMn6lz/2YMC6SAPkXTycKAKoC9&#10;Npm5OO/lO411xpNQbH1Eq64006yZaMbHjHO/+/ozfEuA5Xkc0S2Cn36EN559Ci252RgbNwLFg0LQ&#10;lDgS2ydNxZZxLdhUXY/ZdGMnRIajcMhAxPXoieCLLkTIpRchpk9fBP2CSkxXOi1oCDKoznqOcxNj&#10;uslpCZicHI1pI2MIMVU1gQo+VKD2pPsYivGEvfjyy1Datw/yel+O8iEDUDd4IOPFoZgaG4HJ4UMx&#10;g27m/PgYrMlMx5qsDGwcNQrbCkpwfWUNISrBDrr2N9Q1YkVaJhYlJGNtVgHW5pRiVXYplqTT1aY6&#10;zhxB17uwmi7wOCzPrcIVlc1mEmtLw2RcNX4arm+fhe2NkzE9MQtjAsPMHUtrKxqxOH80pvMEIJc8&#10;9WcXYQpBvI7eyNz4ZMxPGIl1hWXYXFSKNQR2TngE5gyPxMqMbGwoqcKUhBRMojcwl270dCpz+bBw&#10;jOo3AJXBQShniFE9jC5ySBDq6anoZNYQFoB2xsDz+JvNS4nFpLgwLC/JwrTECEwdGYXn7ruLIROP&#10;r4O0Q4cJKYESjIx3TaxLM4B5Lq3q7IPfpY7qy7J5FYtcaKueFkIHtm5isO634ljnIpsxzbjWzHbH&#10;CeZJKixjXWfm3UydEBNStstOnbSPo3Xg+kC20NrUASxYbRysmxs6nAIzNibA31C5tHZYAFOd6HKa&#10;eJUQKtUaYevaCgDN3Dl10/S9BVhwdQIlgE9YgAzcSqWQBij2NXkCydQC51T/EPdj+/uAs+n5YNRn&#10;OMnPc0Izix7Ydsyf3sZ+Jn4n7v8E3fnjBFgQ6ySlmeavPv8Ye3d/wQNhN778/APs/epTbJgxFVXh&#10;kRg9NBLVEQlYN7YFO6bNxha9N7d4NCZS5VoIVX7gYAy/rAeGEeAYKujwXr0J88WIIpRJgf0xalgA&#10;2tKTMTs3DfPzUrAwN5lxZg5WFmdhckI4lS4SjQS1nmo8NZ5xdtgwVA7sT/e5D4r796R7OcDUzclI&#10;IsRhmBEZhKnDhmAc2wTz5hwCzDhzW2kZbm1uxk1jx2FnQzOtCVcUlzFGpkoXV2N7TZNZ+rimoBIr&#10;RhEyQnmFVlExBtYjdHZMmIUdrbOwWfcBN7YTZj0Tqx2zkjIxISweq8tqsb5az4kuQFtUvFksknHx&#10;RWiPS8TWmgZMjIzFnOQ0rC0sxqaiYixLHcnPGYQ5EcMZC+uJl7lojaGC6r7k1BzURyagJIAKHBRE&#10;dzqYv3MgKhj/19OFruEJqyKgP9VWE11hmJuSwDg8HjNGRGFFURYaQvtjQ3MVdn/0jnnx99EDOpFb&#10;2DShZNxap7AGNuUFtGDWm/1Z9gDunC32zPahqY1mt7f1GsOosto7J6oItwGT2xNy85gejmnU3pwg&#10;pLhnzCSWnu7hnvbhbw5oZ06F7Qy0Fn1we+bdzQ9nT1OBdWueWU7ImE8zy2ZNMA/oU4TBTDoxf1LQ&#10;GUAEgE/xBJ2pVz+mHQZC1qsfzSizoD+hM6Om5WmmTUDZPsdOOJjZj+1dAPag8ymrLsx7IBp41V/b&#10;seyN1wmqZ93HMnXcn1RdIYK5Js0TlB4R9NXnH+Kbrz426dFD3+DeHduomuFoCI9B2ZBwLKuox7UT&#10;p1Gd2rGVcMyl8kxNiMG46DBk9O+LyMsup11mnpgRThc4tMdliBvYFwV6sVhaIpYU5TC2LMLVTRWE&#10;pgBbmL++qRqLRyVj1ohIxq3BqB/UC5N5wM7kuM088JuGDEGd1JugjqErPj0hGhvKCrEscyRmMY6e&#10;FRmMxj6XYQLd7DX0BtbRdd6Yl4fra2pwDV3Za+nm3zCuCVcWV2BdJvdd2YidTROxvZbQVo3FFdWN&#10;dIsr6DpPxs6J87Fj4lxcyxhYz8HSDfybaluwpKCC+6zDovRCQpuE1RU1WFNVg0mJyRgbGk4LRv5l&#10;PamUiYyTKzE+LILxczKVuAAbCgsxPTISU4OHYV50FBalpvI7JGGyLiclpKMpNgl1kTEMTYJRToCL&#10;dJPGwAEoHjwEFUEEOHAQxhLkcYS6NTwYc5JiMTMpGssKMjArPYEQD8Q965bhhAmfjuIwIT5xlKAd&#10;k53yIPYBfK5ZNbamsgPYKqsDuxNolaXQHqC+MbjdCW2rsh5he4RQ6smXDl4PVN30QBPAxjxw/z2A&#10;Xd4psVZwfS8F1uyzuWSk9NgeqtIeHthWhU8RDjuLbBXPAqEfSvBo0uBQ5+yzAFZZM8XHvQvlSgWY&#10;vf5mzayA8UBS/vhJqu8JjelddzP93L4stFa5/cdgX5nyMgO/bVN//310jqGTkMruZMQTgeJotZs7&#10;jQjwrq8+wZefvY89uz7HJ++/gsa0EaiPiETRgEC6vQXYWN+M7U2MFcdPYjw4xrjP00fE8UALQFqf&#10;Poi//HKMYJo2ZDBBvhjxA/oim65ha9pILCnMwvYx5bhnxnjcPasJd81sws2tddhaXYir6kqwvigD&#10;C5KjMC1yKCYPG0x3NIrxazymhYZishZrDOqPZoLcwBPC6tws9i/AmlGZmMN4em4s+wQMxBS62YuH&#10;R2HViBGMiYuwY0wjbhrfwv20455JM3FdRQPWUzk35pfihsY23NY+B9cz5tUdSBsqm3Dj5Hm4pm0W&#10;tjD23Vw1HluowlfUjsea0loqZwmW5JZhdnI2JsePxIa6enoR+WiPjidYEWgLH46CSy7HRH7m1WWl&#10;jNdDsSQlEyvzCrAiNxeTgoZhFiGeNTwCs+K16ioN7RynLSkNY+nO14bHGSXOHzQIo/oPQlqPPigc&#10;qBe0DUaVWedNd5qhyHi61VOpwEupwFfUV3KMSKwoycPL9//KKOIRcynpMI9Fq4IWKH+IBRvtFMum&#10;Tc+8chNL3qNmqZB2O/WX6+u1C0Zue4qgGqX1wHTtXUD1zL/OuNEdHIN2mnnzfiXzsPeu4HY1B64H&#10;M8syvZ9J6QVuMb8APkF4DcBSJw9cualOaa3SqUwwmResAvkkXWYT1xJE42IbgK3qWgVmX9cmaI2x&#10;7qRSbSez21jwBKDNmxOGGcMC2z1vyt6Jonu9LtabEw2/h1VoAW6BVtnASxU2d1wxDv6a8H7zzcfs&#10;vxvXb1qBPL3hLzAI40akYl5BOdZW1uMqutDXtLRjVXEpFSmNcWwi8unqpvXsjcRLL0VucDCS9FQM&#10;XS4i2PUjYjGP8G5rLMcdkxpw/4J2PLxyOp7YtBgPLZuNW9vGUA2LcFVVAdbTtV6dkYA5UTrQwxi7&#10;xmNefBxm0AuYr0tIw4ahlYo0jQq9iSp8ZXkxriwrwBKq+4LoCMzkgT6PMeRKbrMmNQVr0zNw45gx&#10;uHPSJOwcNwH3tM/EtfQirhpdg6sI87VU2BuovDe2TMd2usp6jM61E2bwJEX1JbxynzfWjKPajcYS&#10;XePNKTIPfZ+ZlIppSYx1y2sJdbG53tw0LATjmGZdfDEhTjQvTZsSEkVPYRQWZGViqdZADw7AdHoV&#10;U3lCmpuYhJmp6ZiURhVm3Nwcn4p6ejpZffohs+8ApFzeG6VBwSjQJBdVuToo0Nxu2BgSgJaIoZjK&#10;GHhdVRH/k2K698OxY3Iz3n3xOYJy0vy/9kVncpGdSlpz8a69BVBQCTyroAYwAxnrO5ieVt4zr59S&#10;ucEOTFM2dyHZdtXZNzDoiR1SVrut63PaPM3DvvnBvDTcb720AHWpNdUTdLOQQ/UWeNPm9bvAwEvF&#10;tZeMvMkrwuhM7rOdBbb1RmEJsNTWzE4bKB2EUjkZQdIUuwCinTSwclvT14JtwPNAtmaBs/Bp3G4w&#10;nsfOAdar89Uf5r4Fsfe5vTEtxNZ0Y8RRxsH7936Jzz9+G/v3f423X3kG1cnxKArgWT8+AdPziky8&#10;pncEbWscT3dzPJbSTV2cmYGm6HBkE9a0nn2Q0bc/CglZCoHWM5qLgwMxKScZGxvLcNv0Jvxmbhv+&#10;uGoWnr5yCZ6/Zi2e3bIKT65fiPvmTMDOxtHYnJ+G9ekjsJqx3izGgItj6SqmJGMBQZ4fFYV5ERGY&#10;ExmOSTyQ14zKIMBFuKKiiHFtGTblEJKo4VgeE4WVCbFYnTwCm9LTsSQ2BmvYdtPYZlxDGG8dNxE3&#10;NU7AjY2tVOhWC/D4adhOYK+un4htdVLdFmO6vVAAryqrxoLMfFqeuR1xYabe2pCI2VTY5cWjMSV5&#10;JEb3749GnuyqBwVgVI8emEwvYHJ0HJrpFi/OSsfSnBwqchpaGdNODRuKSYR4mtZEJydjfHwiWghx&#10;S0IqXWhCO2Qo0nv1QS4VuJLfOZ8QVxB83cBRQwVuDA2kmx6ASfGhjNVL6d5nYUVxKnYumY2D332J&#10;I+a/12SVlNQCLPU1Lq/eXthhbzY4w5jUwKs6A6jAPW1fR+rMAOiBayAkgITHqaq9acHBK0C7usSu&#10;3bTRBF6Xdq+/zELrVmIpr3XRhP3MCW5nZ6hNLKzVWF77BYLWLqJwqmtBdSp8ysxI72XdPnRogop1&#10;AkOK59xVB++JkxZmM7F1nO6w4CFMUt8TrLcwaVuaORGoH2HtBNeZVUuZHf/8MPvX289yPqC1T+1L&#10;Ssw6T3md2Ufg7sLuXZ9h9zefYve3H2Pl9HZz0FSFRaKVKjExJR2LC0pxFQ/87Q0t2Fo3lq5hEWaM&#10;SEbpkIEYxZg3o1dvjA4JRQkB1vOrynWnUEwk5hdn4YYpY3Hfoin4w+q5eHXHRrxy4yY8d+0aPL9t&#10;FZ7fsgxPr5+HPy6bgbvGV2MjAd6clYJlcdw2PAjLExOwkgf+UgKxNC4Gq0YmYX5MNOYR7h1jGOeO&#10;0cRUOa6t5AkgM5PAEuDEWFo81qekYFs2wY5j3Jw9Cjtqx+Lq8hpcXVGLa6vH4Q6q7S2Md29omoId&#10;jVRfAry1ejy20m3eoMtGFY1YmMV4O78MS6nAs5IzGL+mYFpsMuYmp5mlm9NHpmFRfiFahsegqt9A&#10;NAQGo7Rff+T17InpqWloCQ3DxPBhWESlXZVbgKlRIRgf2A9toUHmWvWk6BiMHx6Npqg4gpyCmogY&#10;5A0YgkJCnHDRRaiKHI5cutUlQwNRwBOjvB2teGsIC0JzuCAO4+ctYryej2vb6vGH23bQPT2K/QcO&#10;mEfDdlBZrQp7JlANVN5EklFdD0xjDkwfWOercyaQ/PP+ZWPch6zztaTd22m+7ZSq7Oo028z8WcGr&#10;8g9m+aRZC622s3/DBccO7/bcZ7vQwoLrZ4KZAJwkVOZarFFRwSFYpHYWWh/AarPX1ASQiYvZ5yTb&#10;OgEWTB5U53V9janOKrzdz/ng/On6zrJOAPrM3Je75NSpvoyD9+uxuvwN9uz6Agf3fI0H7rgR6YP7&#10;0XUeivGJqYzPEjCVB+KW+kZcx7jxqjEt2EYQ9CTH5ogoZPfpTaUYwINuIGojhqMiLBQVUeEooas7&#10;OWUEVtE1/uX8SXhszXy8QGDfu+d6fHDfjXjjjqvwxo2b8eo1q/AiFfmptXPwzJp5+FV7AzaPSsOV&#10;OalU03Asix6O1dz/2sxsrEhIwHIq6/LUkVhFZd5aXoJ7Z0/FHZNbcdO4Mbi9sQFbCkZhCU8cq0ck&#10;YFViItYy3cAYfAEVfFtJGbaWluKa8gpcVVKJq0vrcEfLVNw8fjJuJcwCeEtVE64o1y2BNViRWYyl&#10;6QVYppeZjSo1r16Zn5xFCHULYAxmJaZgSnwSpvMENzM9C+P5/eupuBX9ByLvkstQ1qc/Zo0cybiV&#10;Lu/wSMb4qVjAzz1BE1L0TuRKT4mIRLseeUubwFh4fOxIlA8LQ21kNFJ79EQJ3eh0nhz1tBHFyNl9&#10;+9L4/wwZjLGhQ9EaGYxZabFYX1OAm6a1YPOEWnz86nP8z4/j6OFjxt31ucfMMzVvFZRpNphQWVfX&#10;p7DdAZP5w2tgM8D5w+fL+9eZemOsc+5v93a/OjtJJXDVLvVlWY/S0czz97rV0Jq7W+kCPS7nKGM+&#10;s/yRaqtLLLqOq0s9im2tegoKwSbwBLRSgShQBaj6eUZQ1V+Aqt+pk1JgtWk81dsxzPpVjWFA9cFn&#10;lNTUda13sFpzYGrS61yAnXX25T5l+vwub9RXSyv1bmQCvJ/pZx+8hWlVpUjucYm526h2OFVhxEgs&#10;yrO3ze1onowtVN9NVXVYXVyOMSFhZtY0WzcjhAxDfXQ0Kqk2hcGDUBw0CHNGpeLKsWW4f+VM/Pma&#10;dXjtpivx8YO34JNH78Tnj96Nv/5mB96/ezve2rkBz29egOc2LsDjq2dSGSuxvTATV+dlY3k8FTU5&#10;EesIyDZ+jkUJcViRxviWyrqGLvzNE5rwwLL5+PXsafjd7Om4u7WZJ4AMrGVsfgVjz60FudiYnUFF&#10;TsAKxsY7a6pwLe2aimpclV+BK3LLsJ2x7I76ZuxoaMOVFWPomtfS3W7CSgI8PymbsX4e5hHchSnZ&#10;WDAyC9OiE9EeMhwtw8IxLSERUxkPz2LMq7i4mYpbzVg3//IeKL6sp7k7ahI9grFBAVTcCMxmaDIn&#10;bQTGDxuCiQR5Er2VSZH0dKi8LcPjGZLEo4FqXj88FmVB9GjolucOHIjUnj34GwebRwXpuvEouuyl&#10;AQNRFUzVDx+CmRnxWFddiE31xbh+yQzsoyt97Ih1o40bTBdUEHbGuZ75wFTqg/R8aitzMHZOJnWB&#10;71yzquo/i+zfpjFd2aqsfXeS7X+adXomdOeTOPQYHQ9eXUrSfcIXHDm+hzGDXeKoWWfBZa7TGhgt&#10;lE5hZbo+rAUepwQGAT5JgDo8hXUqbNSW43QQlFMc4+RJ9jcKrJhUgOtarPalE4AF0MHZHUIHqNrs&#10;BXrlOYYmwMzKGdXZbdXuv6362okylQmt+W4+gPVmBb1S1d73uxu3b9+M1P69URYchJrQcNSERTAu&#10;0x04DbiWseONbdPpPjdgVXEZFmTnoTZ4GOoiI5DVvx9VNxKNjFWLhw5C1oCeqKN6zs9NwY62avx+&#10;9Sy8fde1eO9XN+DTR+/Al0/8Gt899QC+ePQefPrwHfj4dzfirVs24eVrVuLxtTPoTk/CHQ2jcV3h&#10;KGzLz8LKpARszMjAVsbd20uLsIgx4xq6pFsLdQtfPh5cPBd/WLUEjyxfiIeYv6ttHLYV5uDqwjwq&#10;bQF20L2+pqgAG1JTsSY9FTvqanFbcwtuqmviGGW4Mq8QV+YXE+Q63Di2BesYLmwqrsSGgnLz2Nm5&#10;I9KxICkTM6OTMG044/PYJAIciaaAADQEEMTYOExOTMLCnFFo4kmtZXgUSuWVXH458nr3RDXVtjky&#10;lO71QEyOjyDoUZgaH4kJrG9jTDsxPBRtBLaF1kiXuSE8khDHEuJ4jA4KMXd/pfbphaLgoSgdGoQc&#10;PfeLbroeJ1Q4uC8qCfH4qCDMzojhbx6PZbV5+OMvb8YxLe44eoSgUoE9gK3L7IP3p0D1NweczIEr&#10;+16pX9v5zQekc439Lwv5ALZ3HOmxsafNhBXr3EPdmer5V0q/Nw+1I8SE+rQeaqdb9OxNCYp3pYqC&#10;lHlBKSA9c/lTMrUTAgF0kgCZy02CyKSE1tvWGOE9ecoDTpCpTSotwMx1Xx+0DkSX7wqiAFW7LTtg&#10;dSHepg5k267tfPA666q+Alhvvztx6jDeods1OpEucf++KCeYo4cEooEKI1CvHtuMa5snYUfLNLqY&#10;9VjOmG/ayBTUhRDy8OFI69MXbVS7CYQjmyeArH6XoyUxEmtHZ+GuGWPxFOPcj357Kz6871Z88Yd7&#10;sevph7DnmYdpD+HbJ+/D54/chY/u20mIN+OlbUvw5Mrp+MP8ibi2JAs3VhAsusUb01OomLm4ZnQZ&#10;rioowYq4JGzKKWDsW003eDyeXLMCT25aiT+uW4aHl87Fb6bSra6uwA662TsqS6m8ldhRXYWtBHlb&#10;SQnubG3F7a1tuLmxEduLirCBCnpFTj60FPLa6jFYQ3d5WXoOlqXRJafyzk9IxVy6t1PDozEzJh6z&#10;GFpMoLrW9uuLxqBATCBkM1JSMYMucyO9ET0RJL93D+T17Ym8Pj3Nk0OqGVaMCWHcGheBKbGMf3ny&#10;mzCMbjDj4bbIcFoUwxK64cNCMTYqBs0JyagmzFWMlTP1oD7GxTlUX7nRmXSrs2haAVc0ZACqggbT&#10;BQ/GnKwYzMyKwnWzW/HBK8/zuBbAunRDaL0VUA5cfzsfuDIHWqepzsWzJqY9T5/zmJ14osoKTkJq&#10;lkQKVr/tzYIN3Sbo2dkfCKteI2ryXlkAKzVu9d8ZAx/dzdhQk1QWSgMg8x0C2oNQCttpajMQW4DN&#10;UjXCoThZIHcQGPWRK26UmPC6WWaj6MYsfP6QOrMQ+psD1gfxCS2TM+DaPv4Auz42z89FOJV342s5&#10;pQC2D2jfS/Xdx++xHzdcuRoZA/ugKjQUxYGBqKaSTItLNmt4t41pwHWMFbVWeH1ROZYXFKA5JhpN&#10;PJDzBwYiPzAYs8tK6ToHIvnyS1AY2B9zRzFGrR6F38xuwUvXbcSnv78LnzxwO7567NfY99wfsP/5&#10;PzB9lAD/Dl8//ht8/tCd+PCXV+P1a1fi2Y1z8fS62fjDPEJWX4Zb6dZvTk/CNYX5uHJUHm6qpJub&#10;XYDNmQXYWTsON40dj4cXLcLTV2zAM1s24IkNy/HIsnm4t60Fv2xuxO3j6nDruAbcwhj5pvp63NLQ&#10;iJsI7u2E+LbmJtw6ZgzVugSbtNyRtj4jh254EV30PCym+q5MzcGixFTMoes8jYBNocs7IzYebcNC&#10;0BQYgOoBfdBAF1lvf5g2MpkAD0Uz49vaILq7PS9DYR/GsL16EOJQKnNfNEWEYkLYMExi2s6Qo5Wx&#10;7ATaxHB6PAKYJ4aqoGFojInD2LgE1HJfeUPoSvcLNLP9mb17m5NswcDByOTYeYQ4jyeSBo4xneo+&#10;MyUci0en4NGbrsWB777m/36EMBLUU95KqH8CXn/4/E2K66/C9pE45+/rb2cNqHKJBbFmlwUgAdYT&#10;JpnaGJf9BKtiXZPKfvBAVpvqVf7Rro3+/m+4QEsK5RYb4ASxgZNmAPbBbIx5E/8KDpqNQS0YBmLW&#10;6QRw0nO9T56yKmiVkNsRZrWdNGDRPIWU+eB1/S14ziyMFkgfoLbe10/j2JOFb3/6bAS4c8LsEPRY&#10;UvOqDt0+yf6ff/Q2GnJTkdGvFwroouUyhqsPi8T8tGxspeJeP64F10+YhE0VVF8q05KcPPP2+/b0&#10;NKT26IWm5JFoz8kybl56v56MnYOxtjwbO5tK8Pi6uXjrjmvw1aP34quH78Z3f/otDr3yJxx84XEc&#10;eP5R7Hv+Eex9/iF88ycqMd3pD+7Zjld3rMYLWxfj2TWzcP/kMbi7sQK3Vo/GNsJ7Fd3dG8prsLNq&#10;DDakFeCqUrrDE6bgvlnz8OS61XjqijV4esta/Gn9Svxh0Tz8elIz1bgFv5s+Cb9qbye8DbintQW3&#10;NI3FreObcRvtxtoa3FhVxRg7zywCWUfvYs3IDKyj+q5IzcTixJFYQgWeFz2CEMeZiacpdHUnBAcz&#10;Dg6iazyYEPdDfUAgWmPoHifFo1GrpwhnFd3m0YP6EuDLUMzfp5GudNmQfua+3wnhwZg4PARtEUMx&#10;PlQPhGcdAW7gSbSSsW8tPZwx0XSrGcZUMS7Op1eUqbdS9OljboCoZ19NIuplbnmMk/P79ubJYShm&#10;pkViXm4CblkyG5+++Rfo/UcndenIAKzrsz8NrqwLeIKLqeq7wEp45UIbKHly6Ozj9bfKTABNzMry&#10;9+5aLvsZ9ZUJSNYJ1LN/w/dUVbnI3/8gmD1wPcX9XqY21st+MOn3uEBrl61ZVbWpT3Vt7CpjvVxf&#10;2nFBY1LBIkW1eQur7eNvFjwLplT5lIHXpQ5IB6Lt55TUqqsPVv+8hdlC6YC22/MP89rMhBrhtTG3&#10;LQtco8BMT7Hf7ddeieT+PRljBWAkDwg9ML0pMgYby6qwYXQ1ttY24upx47GSruuSjFzzhoHKocGY&#10;TLc5gwfPwspKNFN5ki+7FEWMgdtGxuLqMcW4pbkUT29bivfoHst1/ubx3+Lbp36HQ68+hYMvPY5D&#10;Lz7G9DHsf/FR7H3uQeyiO/3FI7fjnbu24rXr1+LlLUvw+KJ2/HbSGNzVWIc76xvoRhfRLa7CrQ3j&#10;cXVxLa4srMQNY1pwz+SZeHzVSgsv7ZnNa/H0mmV4YC7BnToe98+YhN/PmI5fTWzFHePH4s4JTXSj&#10;x+PXUyfjngnNuKGijOOW0V3PxZrkZAKchrWEeEF8AhYnjMBiuuzzo+IJcSymUYGn0a1tp5cyngA3&#10;0wWuDxiE+iGDqZ4BaI+PxriIEDSG6cmZgSgPGIAShhaZF/0M5YR3TNhQVLFuQnQ4moYNRiuhaw4P&#10;wriQILTSFR9LkBsIb+2wMAIcgwYqcJMu2YWGmAlD/eZZVGE9SreS7npu//7IGzwIBWwrGdAbLfHD&#10;MJPx8BUT6vDKo/y99++BnlSpl5HZ16H8cwAbl7YTSGvG5TXusIuBVfbfRmmHgVU345s7iAiaeSA7&#10;QbWXfyzA5mHtBlD1+xE/CGIDrbahwgpko74+gH8g9LLv+bkMwMdO7OJBzziQymgOfsHqwWUAE3gm&#10;hrUgnjhFBe1QXEvrINQdrGd6gmVrXcH1B9iYyjQHsYXRQurgswBqJY0t+xS2q7lt/AH2h9zUaUwp&#10;r3cJSWZfDM3vzPa9336KCaV5xn3OpIqkUSX0cuw5VJ4to2uxfnQV1bTKvFlP97QuSsnCVB7MLXTt&#10;xlCJyujKrW1uRmFAANIv78EDaijm5aVhZ3M5fjmplmq6AR/+7ibGufdgz58exq6nHsDRvzyFw68+&#10;gaME+TDzB15+jEr8ML79469p9+KT392I9+/YhteuXoWXr1iIxxZOxK8mNODXLc34pRZkFI82Cnzn&#10;uEm4sb4FNzZMwC3jCej8JXh26xV4ccc2puvx9PoV+NPaxXhg/hTcP2sSHpo7Ew/OmYZ7J46nCjeZ&#10;Getf0s1+aM503EFXe2cNY+bKEmwrzMUmnpxWJaVgdarUNx7zY2Ixd3g05mgmOTqS8W8QpkbqmVZU&#10;YLrKjTz51QwegOqAgQSXypoQgzrGpVXBQ5BPr6SKfYqY5lx6IeEcimr21RrnFsLcHBZA4IdiDPtO&#10;0JsUw8PM5ahautH1PFlIaZvik8ylpTJ6PlLcnL79GA/3RyX/Ky24yefJI58qXKCH4QdQ4RNCsaKC&#10;IcyWNdj16V+hh71b99kq8PmAlblyd3C71xm4TV4AWzBN+9lTVNhTto5AmpvyHZDm5nyrrgLY1btb&#10;BY2qCmY/gM/+yP0o/v3Rgm0UWPUe2BccP64DmQp8kvBpdlgurgOtG3TWBIiFpissqvPB2x3czrpu&#10;ZgA7R2XduIxrO8dWai8bOYCPs92uibZm6+1+TJ4uvr1cxfE8iOVKS331Voe//3Aad1y3BXE9L+RB&#10;MASJl15iHqLeGheLDSUV2JA/GpvKqrFeL+sqrsBicxklE63RVKKiIh6QAzAlNQMLKyow4sKLUDR4&#10;CJpj7Trd68eV4CGC98atV+HD+2+hAt+D/c9SaZ99iAA/ieOv/wnHXnsGx15/DkdYPvjSH7Dnmd9j&#10;99P344uH78TH916Pt3duxKtbl+HpVQRvZit+PWEsftc2EXc3UDHL6wjdZNzWNIlx7GS6xBNx16Q5&#10;eHgFob/hato2/PnqjXhm62o8uXYhHpgzBX/QbPXC2bhvCsea1IJ7qbx3NvPEMIUqTxf79uZ6nhAq&#10;cPXoAqxLT8bmDMa/I+KwLDEW82NjMDsyAnOorFrmOVPP7OJJqzl0GMYMpfLS6miVQ/rSbR6AlugI&#10;gjrM3Ao5muXSgf3YNhjF/Xpj1GUXYQyVuoL5CRHBGBcWSLc5AGPDAwkyY2K64WPpnlfz96ynGo/j&#10;iaM9KQ1jImNRTtXNG0jFHTiIIPdDSs/eyO7L8iDGwVpHzXwOVVgz0zNSYrB98ji8+thDOHJwH481&#10;rYaykMrMe426AfyPzEDrgetgtu828lTVuMN0p5WasnWf7cQUoTsjoKWqKgtM5xJb+PXY2O8Z3xpQ&#10;f2D+R6oyAZZ9/yO3+5HbE17lte1pAaz1z1pl5cxA9RPAWRfawWRTH2wOPG1PM+637sqQmvpANuN7&#10;prwdh6CZMTmOtlP8LBD9TWOrr18MbmNvxe+KuT2AlRespv0o3Wfun2XF7lpZdowxv27gMPH3wV1o&#10;Ks7CyH49MJIHQkrvvua5zNOSk3BlaQVWZeZjfVEFNtKNXjmqCHPiUzA7fqR5VM2KsgoU9elrHmzX&#10;kpKC2H/9F9RERKAtOR7LizOxs6UCj66cibfvvg5/feBWfPsMXbkXH8cRKe9rT+LEm0/j2BvPMn2O&#10;9izV+HEcfvlx7HvhEXz9xC/xKVX4Q8bDb9ywDi/TDRfED81sw32tE3D/RIJbOw7XlyuenY6bGltx&#10;V+s03N46E3fSlX507Ur85ear8eqNV+OVHVvwwva1eGLVfPx+1kQ8tWI+Hpk/DfdNbsbvJrfQna7D&#10;3e1NeGDWVLrTWhBSQ6vCtYRYK7s2ZaVjcfxwxr7hmBcTgfkEcxqhmxoRRgWOJMDBVN8hqBzYGzVD&#10;+6MuZBB/l0uM+uqBfNXDAlA6pD9G02UuG9AXhX17onCA3tPUG9WD+qEuoD9j5SAzQ91Ed3tcSCDa&#10;oqm4PDHUBwbQBR+GcVExaB+RhqZYutEBwUZ5Rw0gwH36I71PP/53vZBlrg0PMi52Nr2p0dx/fUgA&#10;FvK/uO+aTfjyo/dw9OBhnJELreu9UuGOriqsSzq2rJhWgMrNJbxm5lgxrA9mW89UIBNAu7jCZwZq&#10;D8wfpLa076nAPtfYmt6yYCelPGilyCozf0YwS3kJsOn749+97Sy8pwnyBW6ZpKyDCmxiXg9gf+X0&#10;lQWHUkHr4PRrp4stU2x5imDaGNfX7szVWfOV3fVjd9mq8zKW2ky7ZsI1082YhpCeJtwdXru2t4tN&#10;BLomtAi0Lo0d4/hUXvuwgL2s34cffzyJl556GCMG9UAaD7DYy3oggwdALdVlRYFufs/DCsa7G4qr&#10;sL6sEgtTszErbiTmJadjdnoW5mfmMd4LxebxE1DFA3kE47sx0WGYnjECG6vzcOfUBvzpiiX4iO7z&#10;Jw/fge+orIdefAIn33gGR18nwEyPvfUcjr/1LE6+9TyOE+ojrz6JQ688jj3P309X+pf47He34L27&#10;rsKbO9fjlS2L8ed1C/HQrCn47cQ2PDBxKm6qGos7Gtuws3osdtY2E+KZuHvSbPxq1mwq7wa8ddv1&#10;+MtNV+H1W67Cq9duxB/mTcETS2biqZXz8HueDH43jSo8cSxuaaxibDwev50xEXdOHIe7JjbitrHV&#10;jIfzGWOPwvrsVMLLsGJ4CGPgcMyIpkoO1UKMULRHakZ5KGHrR0B7oSKQbi1d2BK6yw0RQQwzgjGa&#10;cW/p4L4o7tuDAPdgrHo5Ib4M5f17MXYegHpCXkOA6+lW626j1sgwutHDeBIIQC1VvDE6Gi2JqWhN&#10;yqLyDkU6VTaNlt67H1IZCyf16o2YX1yK9B59kcmTajZDoaKAwSjlmM3xEdg4vh7vPv4YDu/aS/dZ&#10;yktX+pTuBtJKLOtOOzDdpJQmn6SYrs4sZyTEui6rGWJzqadTSXW9VuASLmM/dqqyVPUHKatiXOcu&#10;007LCGgHVfY0YT3bCa9UWGW621RcAyrtDPupbFPuw7MLTpoVUs4IiyDxAPMHzmc2PnUuri37+rsY&#10;+FSHXjOhPna77uOpbMBVTK14WuArtubnsJNnOlFIiXkyULkz5fZSVMJ7yjOb5/jcVmpsVoepjwFZ&#10;Czh06cgZIWaff/t7B9bNnoSE3pfQhb4MI3r1RFZ/xmWM8VYWFGJpRhbW5hbhitIarC4oxeyENMxM&#10;SMf0pHQsKihGu+LgqHhsamk1T5fM7nM5mniQL8pLx1V1hfjNnGY8t30lPnzgFnz2h7vpGj+Ag1Jg&#10;usuHXvkjjr9BBSbAR6nEJwjwCeVfszHxvhf+gL1P/x7f/uHX+OjXO/DubVvxxnXrCPEqPL16EeGb&#10;hN+105VunICbKhvMZaUbqMZ3j5+Ge9pm4t7Js/DggoV4/YateO2WbXj91qvxGvPPr1uKB2ZMwHNr&#10;FuGJpXM4Tit+P2087miowN3NYwzA981ow28I9j2tjbixdjSuKM7GuuyRWJ02Aotjh2MuwZoSNhiT&#10;hgZgYpBuSghCO13gccOGoErXZKmw5YP6EmLGw0G67juE6toP5QTYqC9tVK+LUdjvcuRfdjGq9PoZ&#10;AjyGVk2Fbhw2GBN4Em0hxHU8SVRzH41RdKlj4jE1qwCZfQchhZBm0oXO4P8lkPXe5LhLL0ccIdZt&#10;iLks5wwagGKeAMqCB6FtRAxuXzQf3330IY7QK9NElNYnnz2p1ALtA1juMYExCizz6gmqwLULKwi3&#10;jGDJDMxGdT2lFaRMbcxqofU3ASx1PW0AtXkDJ1OBe9aAau20ANd7kP6mPOuYmrxnF1iQrNmZZAua&#10;AOwOnM13BfhUh8xB7Ot/soN22qbqI5XubDN9VfYg7jTBaGe/nQILXHPt2SivZsc5noA9zr4epHKt&#10;TZtZTcZtWWeuSVN5tZ7bPiKI40mFj/IkcOqYeZBdJWOkZMIbc/llGNm3N8pDQjAzLRVLcvXkiCyC&#10;W4I1eWXmkaiTIxMxLTET00aOwtKSKsZtwzEvKxfLKquQcunFKKbKTE5NxLqKIuwYV4b7F7TQfd2A&#10;jx64jfHv3djz1AM48OIfzeTVYbrLxz0FPvE23ei3X8DJd15kXEx1fu1pHHzlSex97hHs/tMD+Irx&#10;8Ee/3IG3b7oSr14jd3o1/rh4Jn7TOh6/Gd+G28eMww0VtdhZPgY3VzXh9rETqZ4T8Zsps/DI4nn4&#10;613c9o4b8MbN1+Hdm7fj8UXTjAo/u34J0xl4eGYzHp7egpsJ6y9bx+H+Ga10p9vxm8njcWuTll0W&#10;YlNuKtbRs1g9MgELCdf0sABMCaICU+Vag+0schMhHhsWjMp+VNs+vVFCN7aWUNYRoHqCXE44K3ii&#10;K6BiZl12KTIIb9bFl1CVe5vFHfXsV8t4uWJwP8bPkWinuz6W29XJjQ4JpZJHYVL6KOQNCCSoFyOz&#10;n24iGUSgBxLgAKQS5igCnHBJD4waGohss8BjMMrpSrfEhtAzSsSrD96Pk0clLLq7h6qrtyCYS0HO&#10;jVZKIE9T3cwlIOs6G2i9mNe6yE5p5f7KBDb7G0AFrTdjrDaWtWrKuM6m/TwAd8LqA9eUO0H9u1++&#10;q11w8iQPbs0e69ot4fRB7FxfKaQPOgupT1kNhA5OMyNt1dcAbCDm9qrnNqcIvsyeBNTXju0AVtwq&#10;AM31ZoKry1WCWC6yUWXWaxlnB0E016kFpPoyDjZudye8HIdtZjEK4TWxvW6V1J1XR6i+//Y97r9z&#10;J9IG9kRCj0uR1Fcz0P3Nqzj1LOIFWRlYmj0Ky7MLsSA5E9NjRmDa8CRMpQLPoOu8pqoeNcGhmJtb&#10;iNl0M0dc+C8YHTgQU9ISsbmuBDc2l+OJ1bPoum7BZ4/cia8ev5cw3o8Df37UqO8Russn33kOp959&#10;HqfeeZ75F5h/AcffliI/gyOvP2Xi5f3PPozvHr+P8fAteOf2qxgPb8YrV6/Di1espJJOxm+o/nc2&#10;jMNNev5VeT12lNQRxPFmZvqelon43fQpeOmq9fj0vrvwwT234t3br8Vr21fTDW/F8+sX47l1i/HE&#10;4ql4bP4k3DthDG6rr8DvprbgPqry7+ewbjLd66ZKXFORj7WZI7CK8f0SxsMzIwIxk8o7ZVgQxjGG&#10;bWbcO55u9BhCrUtJlVpG2fMS4y7XhLIcxPh3IFWZABcT8KQLf47Uyy5B5sUXI+fSi1BDUGtpVQFs&#10;J/jVVN4WuuqKraXqVcEBqOK+pmfnozw0ivAOMOqbPXAIRvYZgKyAAOQEBSK5d1/E6v3IgwcT4EEo&#10;GDgQ5TzBtMSFYEJsMDa01GP/l5/wGDxlZ6QFJ6HsdKEV/5pJKQHp4GUq5TXwymX21Jdm8lpgoVli&#10;AyZdXwL7A+t9122tqV7tZ1xsa8xOShkVN66xQGWcew6o/wjgE3sJiyZ1NIEl8ASXgLLpKSmo4JNL&#10;bJTUgmvLMsEps32t4vr6nzpDwAix8h3mvkuptz0ZWNjteDoJmNjaU1+7GIRjOXX1ADbP6mL+BKG0&#10;E1gsH99jwDYPFzAAC3CBLoBp3M7eNqlFKwf5Rx3B/KZqJF9+IZL79DLqWxw4FNOTU7A0T++t1ZMc&#10;s7AkI49xr9b/xmNmTLK5lW4G61eUVqBoYCCWVdejeUQCRvz8//FAGYIZ2cnYOnY07mb8++ymJXjr&#10;jqvx2cO346snf43dVOCDXQB+Hqff/bMBWHb6vRdx8t2XcPStZyzIutT0wuPYRVdaNz58+Osb8M6t&#10;V+HlazfgpavX05VegvsntuOXYxsZC1fjZrrSOwprcGPpGFxbWoubqsfgiUWL8fsF0/HhPTfh8wfu&#10;YTx9A5V8K55aNpPx8CS8dtU6PLd+ER5fOg2PLZiCW+pKcW8rXWkq8u/nTKQStzGmpis9ZjSuKmMs&#10;nDkSy5OiMT+GihYagKlU3HamjYP7oFkz0Zpx7t+bSqt4uDeyL/0549B+qKZil1FZi1lXRkhTLr0Q&#10;ib/4F2TRc8m46OcoYPhRGzKUffqzfQBKBnC8qHA0hAYZ97qabvXooYPMQ/Aqh8cig+5zcRjbU9KR&#10;NSgQIxn+FNDVHkWgswYP5YmZ7cOGGQXWZFbj8KFoixuG9sQw/PnBX+FHHvh6flWHgdaCa9XVQipo&#10;tWJKiyzcWmQb6wpY5gWsl/cHWLGvgDTXaT1wf+B4BmajxoSO0EppBa+JjTWOJqmM6lqAzwfqTxld&#10;aELh4lBCaxXSAqW0g25wx2kH5FHWObBdnbPz1dG4/anTglXtR2nWnXZK7sazsbNVYQs4wSOoxmWW&#10;8soIo4lzWX/8hH14ntITJ/R0ft2vbPtJsTW5ddoptQew3OmzZ4/hiw/eQNHwQGTwwMnqrxdi92fs&#10;OxxzkpOxcGQy5o9IxEq60Qv0JvkYus6RcWYR/8z4FKwuqcAkQl0VFIorWtoxelgwkngwVoYEYl5R&#10;Fq6ZUIt7ZzThJSrdu3dfhy8euQtfP3kfAX4Qh154DMd0+Yjx7/E3nyW4L1J5LcRn3n8ZHe/9hfBS&#10;jd8nzG8/j2N/eQb7uc03T/2O49xDiG8yl6VeuG4DXt2+AU8umkMVpttcXYsbiipwY3E1duRXYHtu&#10;CbYxfr9/2gw8unAW/rB8Fj7/3e348N5b8datVGGq+GNU2FevWIFX+DmfWTcfTy2fzXi4Gbc3jMbD&#10;s+lCT23G75neN2M87mypwc76MmxmfC9XelFsOGYYgIegbdggtBKwZnog9QSwkMpbTlhHM+Yd1eMi&#10;5NBq6CLLQykY0AvFhL2QKhv/L/8HWZdcYh6Il3LRv/KE2AeVQwditGasGY7o7RQNPEGMiwimKz7Y&#10;zGRP4v9REx2H7EFDUEGQq/k/lIcPxyiqcVlQCAoHBSFrwBBkU4ELAgNROnSoua2zNnQIT87D0RYZ&#10;gG3TW3FWN/HTTdY1Yd3Uf9YB7MW4Bl5dyzXgejFuJ8Byif3NU2J3vbcbwHohmVFb9ZXiOheZdZrg&#10;spNV1o0+H6D/nl1wgpAZV5cQdyim9QCWshoF9QA0eT2ky0DoD6nqZRrD5X3tHWYM7qNzDO8EYUBV&#10;ninh1fZSfX+ApcIGYgcwzTw7mipqbn008a3uMLKvWTm09yvs2/UZ9u76FPt3fYGjB6TMPHmorwfw&#10;v+E07r3hKp61f4ECKkUe/3wti2yNisLSzDTMTYjGktQkLGMMPF+vIQmNwayoeEyJisN8xmDLC8tQ&#10;3n8IWuOTsaq2gXFYP2T1vBSVwwKxqGQUrmupxW9mteCla9fivV/vxFeP3YNv/vRb7Hn6IRymW3z0&#10;jafMBNbx1+lCv/MKAX6Z6QtU4Jdx+oNX0UGQT/+VxvQUYT5BkPe/9Di+/dOD+PzhX+L9X92AV3Zu&#10;xqvXb8RLdKXvmzged9XWYUfBaNw6ug7XMr22eDS25xdgZ2UlnlmzBH9YMh0vX7kCX9x/Jz781W34&#10;4M7r8dKGxVThiXibbvmLW1bhuTUL8dyKebiVKvzA1Ca63xPwwMx2PDC7Db9sr8fNjeW4ujwf63NS&#10;jDs9LyoYs8OHYFLoQIwP6o8JVErNIOvRuLk9LkEVwSnu1wfpl/yCYPUxr4wRhHpovSDO6Xk5kv/l&#10;Z0i78CIk/uz/YRRPphWCl/BrqWU1TxC6ab+eLnA93fAKngAmpqahKWEEigKDkDOYsAYMQ9YQnhzC&#10;I1AaGo6iocMwaghPzIMGUZkHopAQFwYOQVnIEDTFhmJWajRaE0Lw17+8AAoddHOD3Gf/JZL2Fr6T&#10;BmIT73YHWCAaWAmh4mDTLnW16qs+P7Lsc6EJ6g9/Z70F18w2K2/AVR1dZtlPKK+ZpT5PvTMCTOVV&#10;LGoUUkD5Aag8AZMCd9Dt7Dh91KT+gDooz83bbVQ2aaeK23brdiu1EDtVtgDLVGYfD2J7GchTVPME&#10;EUJ5RODuw8HDe7CbwO7+9hPs+u5jfPXVB/jysw/w+cfv4esvPjIvKJNLrUtUZ384ilmNFUjr8QsU&#10;61ID46em4ZGYHBtjbjafMyIGixjLLkpNwZzoeEwPi2IMHIeZSSOxJL8IczJzkHXx5ZjP+HdpaTkB&#10;7k3riXExw7G2ogQ30wXV9d9Xb9yMTx+8A194AO99lu7zi0/g0GtP4ZiZdf4zTr9D1aUKn373Raov&#10;gX3/FUL8Ms7QlD/13qs4yfQoQT748lOE+CF8+tA9ePeXO/D6zdvxl+uupHouxa311bilaDRuGV2D&#10;HaWV2DoqH9tG5WJ7YT7+uHwhnmW8++C0Jnz669vw1cO/xce/vQMf3bUDj9JN/svWVXjthivw/Nol&#10;+MvGFfhNewNurS3CY3Mn4X4DcDth5kmilTF2fSk2F+o+5CSsGDEcs8MGY/rwAMI70MTC4/h7VjPN&#10;7sHYtmcPlPLkmHHJhcjt0wO5/XuYF3Xn97scBf17orh/X2Rc+AskEN74C/8FIy/5uVn0oft7y4MI&#10;cMhgjAkdinqmNcGMjxnjjo1NQD0VuCwkAmk8iSb27o+4Hj0woncf5IWEIpMucw5daaWZenIH84UB&#10;g5BPZa8kxDPS4jApPgi3rV0M8FTeoeu+J/WYG6muBdjGvVpNpRjYqrIPYLnKHqwCUwpKSA24qhe0&#10;P9KUSqkFqlxrD14ftDR/EE1ZIFNeOvM/DbXMjvF3AnxqL+Ha7wFGF9mDT/Ce0dPzukHbHWBB3Qkp&#10;FVow+oA/1zoBl7IrPeXccgu0jb0d1FR1AzEV2cw2s04wK/YVkARZyqunagjgAwe+xsGD32D3bsKs&#10;8t6v8eUXH+CLz97HMUIsD+PzT99BYVwI8ujOFQ4eaJ61ND46HHOTE6i4CYQ4EQtTRmDBiCRMGRZB&#10;FzoBU3jQTEsciZUl5agZGoy8nn2wjPDOzMpGdt/LUBw0AJOp2hsJ8J2TGvDUFQsJ2bX4grHrl4//&#10;Ct8+db8B+MBLT9B91szzCzhOiM8IWuNG06TAf/0LTn/0mrFTf30NJz54DSdl779K5f4z9r3wJOPp&#10;3+Oj399N93wnY+Lr8cK2dXhw5kTckJeP2wjwztHVuCJzFDaMTCPIOfjNjMl4me72n1bNwyPzZ2D/&#10;U4/gs0c0MXYPXt+yGs+vWYT3bt2OlzetwAuE+M+r5+OuxjL8diJPRAum4oE5hHjmBPyaqnxHWx2u&#10;G1OKtTnJWEaAF0WHYFroIEwkwC2MXRsG9EeNF+um0jXO7U1QWc7qeTEKqKqZvS+jGvdGTp9LzR1K&#10;eYxddf088ZKfIYFhyKi+PVEW2JfqO4Bu9xDzXqj6sECUB/ZH+dBAVIZFonZ4DKppBSGRSB8ciIQ+&#10;vRDJfY3s1w/5wcHI4H+aR+XVPdrljIMrQoKQH6jH1PbFhJhQzM2KweKqXOz/6guQA/OWezuhpctH&#10;BNXEwFRVZ3p8jRfzSm2lqD9IRQ3AUlcLri8utoBLZV28K9jcbPO5MHqXiQgshZ39Lbhnfvi3fxfg&#10;swLYxq5WfV2M2iEwTXqM0FmAuwLoM1+b+h2naRt/gFXvb7bedxKw41i33XkA1k23ADuXWiBbVTbm&#10;udRK9VhY8zKy/XSh939tANarUg4TWr3c7Kuv/4p9e75mbHIKD9GFTOx7IYqG9OEfHIAxehMCbcHI&#10;RCyIj8PCpHgsoM0aHsUYL4oudQramE5LTMHK4nLk9eiN6sBgLC4qperGIokHYCEPzqlpI7Clpgy/&#10;ovv8zNbFeO9X1+MzAvzNnx7A7mceMbcPHnhZ14HpPr/xPIEkyIKXCtshcD98neC+iY7P3kLH5++g&#10;45O3cErlj95AB9tOUI0PvvY89rz4JL744/10pW/D+3ffiFevowu8YRl2FBfgxoJS3FJBFR49Gldm&#10;5WB9Ugq2FeXjmSvW4MPbbsSzqxbhL9duxp5nHsNH9/8K799yLZ5auQBvUck/uOkqvLhxGV7dspIn&#10;BCruuDI8tmAiHp4/EffPnoDf8nvdM5nqzBh/a2U+VqRpRjqCbnQgpgQT3r49UEdVrR1I9RzUH7k9&#10;L0Pm5Zcgn95JAdW3YEAfZFx2CeG9DPkDe2EU4c0h4MmXXISkiy9EPAFOpeud0ftilFOFFQNrQmtM&#10;1DCGJ4MxOnAwaiMizWq32qgYxroBSGO8G9e7F6IYS2tJZdGQoSb2zRs0GFpqWUR3uiwwwDwdRU/v&#10;qKYbPjMrAStqCvHn+34N0I1WDKxFHZ2XikwMrJlnqa9UuINAniGsNs41dwJJYQ3M1qXuNAeviW0J&#10;Gsud4CpVnQegc42t2gpIwioFNuV/BmC20y7oMLD4TIp72gDMsoHRB50FT2XV23hY7afPODhtvX9/&#10;V+/bzjeOOXGYvMwB7D6LB7i5lkx42W7VWfUe0IKecCvVhNbhI/bVobsJ74EDu3H08H4c0kvM9n/D&#10;dBfO8oS0ZOo4pPT5OaHrg+qIINQE6b20wzEvPtbcaTMvIQZz4iIxJTQEM2LjMCcxGS3DwswbBXTd&#10;N+1ff4GmiCgDcNnQoRjJs38hY+mZdCu31+v670Q8t30FPvjNTfj8D7/BN089iN3PPmKuAQveI28+&#10;j+O65kvVPf7+Szjz8Rs4Q1jPfPI2znz2Ds588R7tfZunt9Dx6Vs4yT5S4mNvv2wg/uaZP+DTh3+N&#10;d++5CW/ecg1evXojHpk9GdfkZOOm0iLspCewLTcHq+hyrklIxH1U4Ze2bsJfb93JeHgWvnzgbrrj&#10;j+Hj++7GK1dtwAsbl+Oze2/G69dfgVe3rTXx8K/H19CdrsPTq+bi4YVWiX9FN/z2NrrSjIfXF6Rj&#10;ZUoC5kQGUYUHYyxVt6pPT9QQ4qq+fVBIgEf1uhQZfS9FyqU/Q+mgvki/8F+R2eNCFFANswlvDmPk&#10;NLraSZdcbCBOvexSjLz8QqT3uhh14UHmElBV2FBUMX4uMws+glEdFoIG/i+FAcFI6TsYI/r0R8yF&#10;l1HlB6EuIp4KHW0eEJ/XfyD3MYDxNGNknqhLhwxCpW6giArDDsb3t21YiSMH9uNvhEwAd5ibEgit&#10;4mAqr30yhqC1ymyBJaCdeQ9gTVIRWmdSZLNWmfnTjH2lwhZQq5jnXCIyytsV1n8GYDP29wTYAmFd&#10;VkFr1fOgB5rKfjCesXVuMsuC6QPZZ37bGHN16nuEwNt6Aer6+KuxTF6AOZFo8stMgLl2pX4mle60&#10;g+b5VruowEd0oz5jZr1dXy63PsOuLz/G6KQIjAq83Li9hYy5KummzR6pJ0xEYm5MFGZGh2EKwW4L&#10;HorZ8QmYRpVtHhaKpXmFqA8ORdLPf4HWpGTMyBmFtMsvR+IvfkZlCKZLnYMdTZW4f+FEvLJzI/56&#10;36346o+/x3dP635fqe8TVF3BS/f5vZdw8q+vWoX95E0L62fv4szn7+Hs5x+ggxBLhU9/8S5OEeaO&#10;T9/FyQ/fwIl3X8MRQrznlafpSj+Mj+67B+/dfQtevv5KvLx1DW4cnY+rclJxw+giXFNYgI0pKVgV&#10;HU1FLjKz1h/cegPeu/laPLRwMl3ph7HvqccZC9+IFzYtxTu3XIUP7ryBCn2FGetPi2bgl+Mq8Kfl&#10;s/D4ijn4/bx23D+3HXdPacLNzTW4uqYUqzKSMT8+nL9XACaGBqC+f29UEspSurVFjHvzqLZZfS9H&#10;8qV0cS+/CAX9eptYN5vhS3rPSxl+9EQGt4nXZSX2GUFL6X0pki/7OVV3CGNhvS95MGEeauLjal0P&#10;DgtGXVSUuZyU1GsAsgN4Eu3RF8VDQtAYl4yGuASM4/9WFRZO1R+MUt00ERZkVnTpVabVQ/thTX05&#10;7ibArz/7FP7t3wgDFbdDyyXPCFy5zoTxrOo1YWVV1iivAGWdXawhxdXEFUGW62wAJnxGcWmuLPUl&#10;cAZKqWx3KNVu6v3qZAJU9aZNymyt4+8/GjP1AtiBYC8VERBdNjqjS0cWrO5m1dGaU9audeffzkJ8&#10;rqJ3N/NZaKf5Wc5QjTuMSvuA9e8n88ErBT9sXvD95ZcfmlsGT+mlVKzvOHUAf/+3s3jukQcYN/VA&#10;YWh/FDNuS+t5CVriqL5piZhBcOfo4ehRoWjjGbtlaABmx8ShLdTeZL4oJx/5dJ8LBgzEpNQ0TEhN&#10;QdTP/hXR//p/MIax1arRo3DXlLF4bNUsvHbLFnz4wB34+vEHse/Pj2P/i0/g4KtPGfU9QXhPfSB4&#10;38DpTwgpVfYMYRW8pxmrn6EJ4NMsq67ji78y/RCnPibMH76NY+//BQfefAG7nqcr/fDv8N49t+JN&#10;rXm+fjMemzcFa5NisKM0HzuryrAlJwMro8JxZfZIs7rqL9s3482dV+PFzUuZ34ADzz2JL39/L16/&#10;ZhNev3oTPvnV7XiDbvWbN2wx7vSDhPX+mS3405oFVOHJuG92G341sw23tTbgxqYx2FyUiyWp8Zid&#10;EIFWxqzj6c2UE8iS/r1QOpAg0/J6XY6syy/j7/R/6T73Rlqvy8y7kNMIatKlP0cOXesRl1+M+Et+&#10;YUBO6XM5Rlx2IRW0L5WUCkxXupH/TTnj2GpdjuI+qsLDUZeQhNyAEBQHh6CC5drIKIxLSMbYhBFM&#10;E1EfFY0a/neVultqeDjj32iMZb46sA8m8v9+4NqtuGvbFvz9b1pr3EFRoQKfpuq6CSsCat1on1ts&#10;7tc1bjQBJchaz6zY93tjFlgLncC2cbIuG1lQVW9d5HNgPY+dIaxnBa228bMOxssdf7c3NnQC7A+Q&#10;VVln3WHrCm731Jndztb7xnHutfL+Y3Y3+3nMWKfYX2psygLWKriv3BVi1UuBv/n2UzM7rQkyez37&#10;AIDvcdOGVUjrezGKQgZhFOOwEsauc9OTMDcpFrPpNs+O0p02BJZn6vaQYZgeHUX3ORgzeEAsoAud&#10;efElPACGYgoVuIIHQxjhjfzZ/0FzYhQ215TgXrqYT61fgL/cuhUfPXwPvnriAQL8BPa99CccePUZ&#10;HH2H8BJcA++nbxtlPU3ltSaAaZ9KfanEBPn7Tz8gyB/iDD2HM599SLV+j0r8JgF+Gftefh7f/ekP&#10;VPq7qMI34S87t+LlLWtxY7keXheHW+tH4+rCbGxKjsNqxqq3UjGfW7XEKPCbVOwX1y7Dx/ffTS/h&#10;AXx09814Z8d2s1rr0wd+ibcJ8QtXrMKf6Urf2VqLJ1bOxeO0BxdPx2/mTWac346bWpuwva4KSzNH&#10;YoHetsgTnx5aVx3QD2X8bUsJsu4+qhjYH6V9eyPlEsW5P0MqXesUApszsDcifva/qdC9kNLjUkJ7&#10;ERIIcHLvy5DIWHnkpZeiaNAA1IQNQ93wMJQE9qf7HIiigX0JcRDq4uL5H9BdZnhTHxttniI6NnYE&#10;xienoD09g+70cPNUlbrQcDQxNJrM/2wCvaxauuU1dM///Ltf4ub1a7H3q8/N7Xq6nNQhgI1LbFXX&#10;qC/Nuc/GjAJr9pkqKKPLbO8QstA6d9m4zA5emQewVWKnyD8NtODl+cIqsb+ZcWiE1wCsWwcFgY1j&#10;LRj+Ma1iVAuVyno4mIPQAmmh7Zq6tq597Pa2zsH6j02fxaW+cZV2BdiZ6nWr4IGD3xFcLQvVBNgB&#10;1ltXelpVCbL7X4o8HmRZVII2qtMCPeZUt8slDMeMiFDGvmFoIaQTw0LpPkdhQkgwFqanY35mNjIu&#10;uQSN4RGYMiIJpQFDEPK//wci/vV/o4UngO0Nlfgt1erpDYvw5l3X4JM//prx70PYSwXe9+rTOPD6&#10;s4x5XyG0b+OUcZetayzV7XDw0s4Q4NNsO014z372EeH9FKe//IR1H7GfhfjwO69h3ysvMLZ+Eh/9&#10;/ld471e34nXGwq9QYR9fMAObqYrX52fh9ppybGKcujYmDFfR3X1szlSCuRrv3ryDce9K/PWOHfjs&#10;od/gr/feho8F8a078On99+LtO27E6zu24M+bluP+2a34LYF9Ys0iPLpiHu5bNB33LZiOO2ZMwtVj&#10;x2BtSQE9mCRMT4xBfRABHjoA5QF9zN1Iett+KdW4Qi94690LifRYki662LjPowb3QsQv/h/iqLzJ&#10;9IQSCbDyI6XMRqU5hh4bSwWuInCFAf2ppkNRQBUvGjgQtTF6qdwIjGYsXBURjsaYRDQMH0F1zcGc&#10;wmI0xcZjTGikebLK+NgEtI0YQYtFA93xggGX4Pp5M/GXJx7FC489QoAJKmNfc1mJCmvXOWtCS2or&#10;YH0xry37ruW6meYus80eyF2gPAdg5n+ws85d+nmm+NfExoLcH2AP3E6AFUPKZXUAuPT85kD0B9QC&#10;ZVNrp8/4g2a36Q6gM//96cThTiTW1OY+l8puTHvSkTn19Vfgw0d2s2xnrzUB9v2PJ/D2K8+hgGfw&#10;vCG9kTmwJ4oH9cWM2EgsSo4xLuAsus9T6I5NCAigOxiM9ogQTI4Mw0TaipxsTI6NQ85ll6ExMgJt&#10;VOTCQYMx7H/+D8Rc9DNMTB+B68dX44F5bXjmiqV4994b8cUT9+PbZx6mq/sYDvzlWcauL6Hjo7cI&#10;KVX1q49x9qsPmSfInQpMd1plQn2WAJ/5TK7zx6yjKeU2pwnzqU/+iqPvv4n9b7yM3S88hc8eux/v&#10;/uYOvEMAX7l+G56nct45phwb4iJwb2MttjImviIpCutiw/HgtFa8ueNKwrkVb1y7CU+vmIv3b99B&#10;9bbx7wd3MUa+9Xq8dcdOvEmYn16/HH9avcDEvU+sWojHVy/Bg8vn4VcE+J75M7FjYgs21VRgSX42&#10;ZvBEMZaxZiW9mhqCrOdglTDGNa40IS7pp5nnXki6+CIkEVbFvtEX/QLhP/t/iL74Z0Z9Ey7+BTL6&#10;9cDwC1nH3zWXY4wOoVseHmAe16s3MlQGBSKX7rUe4dsyIgWFgwNQMGQIGofHozk6BWOiEzAtNw/T&#10;eMJtCB+OZoZB7SN1K+JI886mcZHDCH1vLGaY8fZTT+DRX9+N44f3mskpcyODdx+vfaiclJjQmstD&#10;PnPLIn0xrwXWQKvZ5S7wsiwTiDKnuE5Juylw1xhXk1lMu5l/XWcMfJoHv8wHz/ntpwG2pgmqM2eP&#10;dYLoD7BPvbuO6excgP3Nd4KRuXp/iJWX+h7RmmcHNmP6H/9+Gk/+9m6k9rmEAPdF9qDeqOIBMcsB&#10;HBtG5Q1GG5V37ID+5gmJ7cOpxoRVKrw8KwNjg4Yiv1dPc4N5W2ICMvv0wdD/8f8hgQfjrPw03NRe&#10;iwcXTsJz21fhnV/fjC//+Ht8/aeHCPAfceC153Hs3b+gg3HsGaOqn9A+IpzvMbYl1FRlxcKnme+g&#10;nfqIKv2RYBbE7P8VFfhr2hc0AnyMAB9862WeGJ7DV089go+oou//+k7Gr9fjtZu244lls6jAqbit&#10;upSucwmuTIulCofi1upiM8v82jUb8e4N2/DCusX484ZlZoGHZqPfvnEbXrt2M94hwG/cfhNevPoK&#10;PL5mCX43bxoeWjwbf1i9FA+uXER4Z2Dn1InYNqEJK8qKMDsjBa38LXVLoG4l1POuahm/lvbrjWKC&#10;q2WVAriwXz/EX/xzRF74f+gq90D0hRci5F/+D4b9y/9CGE1tGf17IOayn7H+f2Jkz4tQEsTYd3gw&#10;SoOGoHjwQLM0Mm9Qf4zhCbUtPYuudBzKhtHNDme4E5NsHkU7JSsbE+lKj2PdmPBItDM/N7cA0why&#10;S8xw1JmVWWH4052349Wnn8A7r71oLg2ZhRxaG82YVgB3B1c317unYQje76mAFmBu6wD2g9GaAGbq&#10;D+8/MAuwL8Y9H8D+5pvEommR/78PsT/AcokFnYVP7f4Q2tT2/SkF7m5dtz233X1e1+7KDtj9B76F&#10;3verOnO9mDHw3384iRvXLUNG70vM8smiIf3RHEbXODkR8+Kj7aJ8xr0tgfxj9UgdAjyJijwxPAyz&#10;eIAsGJmMWt2e1q8PxtLNbmIslcS4LeD/uwAje1yCJSXZuH1yIx5bPgMvXL8e79x3Kz7/4/3Y9ezj&#10;2PvS0zj45os4+p4WZ7yDs58SSCrqWQIslT318TvWCO3J998w/Q6/S3v7NRx77w0c/5hxryDmNqc+&#10;+oBu+Num/ti7r+Pgqy9g13NP4ovHH7QA33wdXrv5GjxLKB9ob8DV2SPxq6ZabE6Px4bYEGwaEYFn&#10;V87DK9s24M3rthHiq/GMrgPvpCpfdwX+sn0Tod2I13dux+u33oCXb7wGj6xait/MnYFrm8fgzllT&#10;cf3ECdg8rhGLSkoxL78QM9LTMCE2yjzETksfy7SmWUshpcSD+xPgnnSp+5k0jye9BLrJYb/4X4i5&#10;9OeIIrBD/+//wtD/978R9H//J6Iu+lek9mUM3ONChP3r/6JS/9w8uL2O8XVJ0GAU04p4cshXbB0W&#10;jgnpOWhKSmF7NBoY546LjqcLnYHpo3IxPjEJzXSdG/Q8reg4zCLUC/PyMSWZnkJEMCoC++D2dSvw&#10;yVuv4+3XXsHxozz+dTshrQu0NEHbCa7cbdVpkkqXeowbrYkwq8TnQknQ/glwDbAcr1OZnZt8Hmj9&#10;rXMS659VYH+AnaI6gP3h85nU2MW+/xjg7ieC7u0yB2x3E7y6FiyAlbo6rSw7c+IgFjZWM/ZhPEbl&#10;rWQ8NSsuBovoVs2OicakYYx59XRFumLtdJ9bWJ4aF43WYcHmUtL/z9xbx2WZru3+syYdnXLGsbu7&#10;u7sDRUK6OwUURRRQLBQwUMHGLmwxABFREUURu8XALtqZtfbxO87r5hF0zXr3G2vv3/7j/Nz5BDz3&#10;9zqO80pvKq4BH0a9OrVgrypMWqD5D+VR+29/Q5+qvyOQAG9yt8ShGV4EeDYu7ViN20fi8DglEU9O&#10;H8ezcyl4deEMci+Lwmah+C7t8E1aaKpp3pVM5F65SItNaDPS8OpiGl5KnD+D52dTqbRn8DorA7lZ&#10;l1S853u8JcBvMs+pPPhRcgLuHz2Am7u3MnddpnLh04TwsJ8L1o4ZhA3GYxA1egDmdW6O4Nb1sMl6&#10;PE7Om4G0yPm4yFz4eMgUJAV4Iz1qPnNoxuIwJM4LxsHQGdgbHIhYbzdEO1kjZCyV3MQEgWP1MXmM&#10;HjwGDYdDTypdj56qQJvQoimMWAjqsYA0kCafutVhwoJyHIGWPs5SMz2AebDUOLf7pRxTj+/R+odv&#10;0JDw1v72azSpUA5NqLq9aKG7MUdu98uP6PBTeQyrV5M5blNloYcT3hGNZT4sqjp/G8d+g2Dbox8s&#10;OvWApSw2LnkvQXbq2w/2oradu8GyY2eC3AEuzIF9+vWHa+8esOvSFqNq/4ZgK2Nc5//5zrVLyL53&#10;R43flRXwdf2YBdSPfaA/jw/S5lsCMOH+1wosISos9/1rFZZ232JRXB24/3mApZJH8kcBWaD514D9&#10;c+hg04510Oqua/ulobv++fnS+BRy3fuWjc/BldBdkyVhBGBdJw/p/FH0IRePbl+Gea+O0KP9kt49&#10;1m2awb9nT0xjae3EB8++aT1GI9jRJju3aqEA9urcAbZNGsOLALt37gh96SJIBbajYo9q2hA1v/kK&#10;tb78Ev2pLCHjBmO7jy2OhPrjVPR8ZO5cS4B34yEV+NHJo3iclkiITxE6UdgM5N+6glyqce7VC4Q3&#10;Q0H76jzjXJq679m5VDxPP42nZ0/iWfopvDh/Fq8yzrEQoOpePKsAf5FxBs/OnkbOyeO4f2w/7uzf&#10;iStb1+EsFThj9SLmr5NxwNMGqwyGYaP5OMzt3hZzOjQhzH2REDIJKfNDcJ4qLM1Jca7WSJjpj+Pz&#10;QpAcHortkz2wK2AS1nt7YJWHMyJsTDFNbySmjBiDicOHwXlQf1j37A3T9l0ISg9YdCQQ9WpjLHNU&#10;gVjmtxrPAs+QVteQ8MoUOzLKqEfFn9G96m9KfVv/XAHNK3yLJj+UQ42vv0RjFoj1ue1Zg5BXqcTU&#10;pCJalfsWw/h7jaNijmpSj7ludQxrVBMDalfBcBa2VrTG9n0GwKJzD1h37Q3rTrJQeCuYtGkLs9bt&#10;WNh2gx0ttXuffnAm4PaE215+144tYcj3cezbFVdPJuNlzmNk8v8v43jzVbuvKKwGqjadjbavgS3N&#10;RbrQap91o4n+I4BV5dUHcCsQl14rm/MKvCr+AtR/FV8UFL9EQZF0lpA8mHCVwPPfiU8B/fT48yiF&#10;VWevdTXc8l46KHXHpfEfASzW+eWrxwpe3bUPfxbgUmoCjDs0V+vLGhA+j17dMIV5rU/XzlTZ+rBv&#10;3oDQNoAT82BrPoAy4bhbu9awkxXlaaHtaA/H1aY1ZA5m17kd+tPW/f7lF6j11VeqU0Ko0TDETXJE&#10;PHPKM4Tn2sEdeJhyBNlJh/AgmRBThR+cSsH9lBN4fPoUntKyPUo9gUcpSXh86gTun0jAveMJyD7B&#10;nDY5EbcTDvN1SXjE1zxMSaYNP4mcM6l4mkaYCe7zc6dVCOBPUhP5OQdw92AcVXgb0qUdd81ipIQH&#10;4XiwD7baG6rBCdGjB2Fh99aIGt4DB/yccTRoMlLmzkTqgpk4SqC3utkiVgYvBE3C9qneWOFojaUO&#10;1lhoOYF/31hMGjEEbv0HwWPoUNj2640JnbpCv0U7GLRuS4VsgZFMMcY1qAOTZg1VTGjSAEYCMpVY&#10;ptTRp/3t/vMP6EJb3KX6b2hNK92Iytvix+9Rh9sG35dDY0a36lXUGG1R6vY/lmfaUxVjmzfHaFle&#10;tG4dNWtoP+bWfapWhVnnLrBgejOBv5E5YbVs2w3jm7QgzF1h3Ko1Qe2i4HXv2x/2nbrBpUNXWLVs&#10;yWiqJpY3ZMF9cN1KFBbkIjPjLN6+JgNKeam6YpkVoDwWgHleDdQvA7CCvAy8/xrgEoUtBu8nwP8o&#10;Pf9ppdV/DV6JL9QwPxlYwChrocuC8XmUQijHn8Iox6XXSu8v+zrtWLv/U3stx3xNkQCoq/gqfR8J&#10;HZh/FdKEJLXQOoDl/r8z/92xLBymHZrSytWEbbs28B8yEFMHD4QnYZTOB3Z84OwbN4AzbZkNIXdq&#10;11LVQjs0awYfqq8Vzxky75KVAywIdvvffsFvzH9rUIGHUGnCpPO/ryMOEeCz65bj5tG9BDURD44f&#10;wbX4eKTH7UHy5m1IWLsByRs24XDMShxeHoPjq9chiXFs1Wokr9+A1M1bkbJxI46vW4+0rdtxbvsO&#10;ZO2Jw42D+/EgKUGB/IzK/EJUOj2VQbBPHcfDE/G4f2QfVTgOGfz89NWRSF8xH4khPjgS4IrNdoZY&#10;azAci/t3xryuLbCZinw4YCISZ9MqB/riyCx/xNImr/d0wloPB2z298Q8k3GYMWYopo8comqZ3Wk9&#10;7bt0hW33HjDtTHhbtYdek9a0si3VkqoynNKibVO49WgPly5tYN2yESwIiFHdaozqqv11ULXfCN4v&#10;6F2zEjryf9jsu2/QnBa6SfnvUPvrr9Cg3HfoWJn31K6pKge7UYVl8XQ9pjdjGsv6wLXVsir9alRH&#10;z8qVYEiltejeDQZtWsOkbUeYSVfKpvxNqbrSLmzMPNmldx/4MPd1ogJP7N4PLm2YAzduBps2VOrm&#10;9RE7Nwhv3jzHzRuX8ejBvRLllUH6JTXNslWgMg9W1wibqG5JqP0yoP6r+Aiw5Llio3W5ri7+k5b5&#10;8/hC+hKrwQsCjfTAKvrX4P5VCGQCYSmIOli1KHvvXwFcWrmli09fUxbQ/+iahNaElKPdm69VyhUx&#10;H55uNQFGLerAuHFtuHfqgGnDB2PSQOZJLWSx6fqwbUh4pemoCW00w0Wmc2lcVy2+5dauFcxpAY3r&#10;1FTr2Jq2bo0Wv/yEil/+DdUJ8FAB2GQMtvna4/CcQFzcuhY3CPD9kwk4v2sXDixbiT1LY7AtIgq7&#10;Fi/HriXLELdkBXZGLMOOhVHYOj8SOxYsxq7wpdjJbVwEt4y9S6NxeMVKJESvwKnYdbi4aztuHKLS&#10;Hj9G1T2OnLQTVGBuzyTjIW36w8RDuHdoD67tiEXaykicWxmOk/OnISHYGwfpDlaPH4IVw3ohvHsL&#10;rBjaHfsmOmL/NB8couLupuJu9fPEGmc7LLczxWJrQ8ybMBZThw+CV29azw6t4dO/B3PInphEmKfQ&#10;TnuwAAw2NsBsU0OEGOhRpfUQOJr/10E94NuPytepJQvGemq2DoNalWEi/ZpZgI6qWxUjG9ZAz6qV&#10;0JK2uXm5r9Gs/DcE+EvU/upLtCe0/el0Oqvul79ioDRB8bcYQ4c0uFZ19KXyDmBh2p2v12vWClZd&#10;e2IcFdqETsCkeRtC3AXWHXrCnKBOaNwart37wnfIMEwixN49+/L37ArTBs1gwd/WRnrQMQ9+/vAu&#10;Hj+8hysXL1BhmQPrKqwIr260ka4iS6txLhmkIG3A/5kKKoYOYGn7Vf2cqcTKTuvA/e8CXFAyrY1S&#10;4TLwapB9Cowuyl4rBbIUTu1Y1FQXArgOUN09umvaaz+Nf/7Mv4qy8Irqqiak9zI8kmlB/kv8WZzH&#10;H+cOnAb3hGmL2vxB68GmRRMEjRgMr+6dYUY7JjXPArBap1bW6mkhsyw2IbC14N6hPexpt0wb8rUE&#10;WNqHx9NmN/r5R/z0xReoTus3mNdCmWdu83XAkQXBOL99HW4c20c13Yg9hHYnwYydsxAxM2ZiVfAs&#10;bJwfjvVzw3k8ByuDwqgAkVgRGILl/tOxzCcA4R4+iPD2RSRjVUAgtsyaif0RC3F6PfPbTbG4tGcn&#10;borFpu1+nHKM28O04IykeNw7sh+39u/A2bXLcG71YqQtnUN77IOE6Z6IczJB9Kg+iOzdCgv7tVWD&#10;9Pf6u+Fo6FRs8XZmzuuLKEtjLLc0QITJaCy2GI9ZesMQojccC00NCLYJYwIiLMZijZc9Vns7YOs0&#10;b8T6uCDa1RaraL+X2Jtj+hi6m2G94dWtHRxbyiD/ujBsIAuPyar6dWHQiHkx1bk/U482P2kANy73&#10;Dep++w1qfvkV2v76s1ritUe1SuhFO92t6q+qVnoM/++yJnD/6tX52hroUeV3jCa4Vj36wKBVW7Vq&#10;g3WXHjBp1QHmbTvDuj3zX1pq3wHD4Nm7PzyZsweOHIUphNmtB/Pl9m3g2Lk1fEcPwcOrl/H6+TNc&#10;PH0G+bl5+PB3gbe08kqbh7lYbbV9Abik4koBWmKBJf4JaF4ruS6VVMUfSuGTSi0Fcxkg/6vxRT7z&#10;X82yfgqvBtY/QyOhu6a776+PNXBLlbUUZO2e0vfS1Po/D64uPgdY8t93ssqEFEpU4H/8oxhXz6bC&#10;eUAXWLWuTwXWcjK/vt3h1KY5zOvXpoWuD5tGzIOZszk1b6jCoWkjmNauDS8CLMtfmvJ1pg1qE+bG&#10;qg2y+nff4QcCXI0WcGiTupg5djA2+zji2OL5OL9jA07GrsbWOXOxJXQhVkyZgUU+UxHu5YcwN2/M&#10;dvHCHNeJPJ6CcO9pmOXkiem2jgiwsIW/kQU8RxvAc5Q+/MYZYqqBMcIcHLDGfzL2zJ2HE9HLCfF6&#10;XNy3C7eP0TYnUHWZZ99jnn2PAMvxrQM7kSlNSoQ4Y1Ukjs8PwFECfIAOYaPpKCwivIsHd0as9Xhs&#10;dDRj7u6GTYRvm68b1jhaIMJwJFbYGmIJ04JVdsbY5GWnel5t8LTHtsnutNg22BPkh70h/jhI+A/M&#10;CsBOqnhc8BTC7I75JnqYTbs+qU9XOpgGsG/TgADXpAJL+tIIZi212TFG8//WVZqUvqMCM/et+/U3&#10;qPrF39C20q/oXqMyelSvpCqz2v/2E9pWrIAh/I0G166DPsyJe9WsgV5Vq2BUkyYw787CuUNnjJfF&#10;1nr1gQX3ZWlS245d4d13MCYPGUGIB8GToPsOGIyphDiU/1fPPr3g0Kk1Jg7rj7sZ5/H+1UtcPnsW&#10;r1++xB//0CmwqG0xQZHQgatVbGkA/4MAlwAqsKoKKoL1rwAWWMsC/G+IL6SmthQKgeh/D5IONg0+&#10;TUnldWVVVWery4YG8aehvU6Lzz/n8/j0ntdqwIPuWJqOVBfKPN3IpbcK4IPromHXqRmsWjEfa1QT&#10;5nxwvLp1hHWT+rBqUBc2BNeiQR3YEWRn5sKuVGJ76Y3VsCG827ZVo5Kkj69Yakfa6X41a6LKN+VQ&#10;gQDX4oM3kJYweMwgbPR1xdHF4YiPDMe6yZOweXoQVvsFYrGHL1YHhGCRpx8We03CysBgAj0JYa5e&#10;DG8EW9piurklphibINDUAlONzTB9giVmmllhjqU1gicYY76NNTZOm4bds2fhREwUTm9ehyyBmIp7&#10;++h+3E04iHu00HeOHsCtQ3G4LIP110bRRi/CifAQHAnyweFpMoWsNZYN646oIV2xZsJINYHdToK5&#10;Y5ILVdgBu3xdsMJyPDZ5WGODqxl2+tip0VV7pnph77SJODgrEAdnB+JwWAhOLIvA0YWzER82E4fC&#10;gnBwThC2B/ghyt6M9ns0/Af0IMAN4dJeFj6rwf9fTdi3bcTfoT7sOjbBhFaN0Lvyr2jDHLhVhe9R&#10;/+tvUY0At/7tN3StSoCrVUaX339Du4o/oWWFcmrlx4EsVHvKJIQEuCcBlnWpLAiwScdOsGQubMt8&#10;15aW2qlbb5g1a6Pm8J48bCQCRusxjx9JZzAaAcNG0VkYInDESLj36gKXPl1wZv9evH/xDNfOncPj&#10;7If4+z8k9xW1FWAJr4KYECpoBFQBUiqteFwW2LLHArdOXdV1HgvgfF2BvId6r/+6Zf48vtBV+Ggw&#10;aUCVQvLXoQNO63ElIXDq1FYHpA7YzwHW3Vf6ebr3+6vPKhuf3MPvXESVVe3XPC9NSB9roBXcvP7u&#10;BWJDp8FFAKZ9s6SNc2XeY9+qMczr8YFiXmXdsC7MqaoCsB2hdm9JW1arNmFuriq1nBhGdarDXJqa&#10;aLu68+GqQrsnANf89jsMbVhLjURaz4d/64wpiJnoiS3BM3B46VIci45B0to1SNmwEakbNyBt21ac&#10;3rYFCWtjkLByOY6vWoFDixZgQyDVK2AytgYHYlsIbfOMAB5PwnrGGj8vxHi7Y9+82TgWMQ9Hwufg&#10;7Oa1yIxjThy/F7eO7CPI+xTEErekU0ccAZbKrJglOLs8HAmzp+L4nKk4SojXGw/HksGdsMF8NLZQ&#10;YXe52+FQsC/iJjtjv78Hdvs6Y4OTqepVtmeKK/YEuOHIrCk4No9/E2FNiJxLYEORuDwSSTGLkbA8&#10;Akd47uDcGdhNVY52tkCklQEChvSGU4v6cGtPlWxaB1bN68ChfSM4dGwKxy7NYdG2CYbVr4YOFcuj&#10;zY8/oNE336Hm375Cy18I9c8/o3uVyujwC9WX0eqHCuj066/oI+BKDTVtdM9q1TC6aVNYMa+16NqD&#10;VroX3Amp18DhcO3Wl4UGP6NZa/iPGAX/UWMQom9MiPUwY+Q4zB5vgiCe8+lL2Lu2w+aIMOQR4PtX&#10;r+DR/QclAGt5rhYlOa9S3DKwKiBFdUvOlQmBVbPMJZAqgMvco9T4f2afJajAMp2OqJauQuqvQfoI&#10;mdjdYgGeUSzXxHrLa+S6AMpjuab2c3n+U5A/hfdTgP/VZ/9VSKGjKt9KjqX75KvXOdyXc9rsHTl3&#10;byB6sgdcurSAGS2cY5tGVIXGmm2mojq3aAgz5lOmtWsqkB0ItBtzYNMaVdXaP3bMjR2o0Mb1qsOC&#10;1tqqZQt0/OVnVPumFOARjWsjZPwQrKGFjvF2xf7wMGTs2YGsQ/twnbnq7aQjtLjHcOf4EdxKjMe1&#10;+D24Gr8LV6QP855tOLdtPZJXLcHxFRFIjlqAxIg5OBImsAQpdTswl+o2PwRHw+ciMTIMJ2MWIXX9&#10;MpynTc6K26aAvX2UAB87qCz0XebfV3ZvQtY2qvSGNTi/eilOLZmNlAXTkTwnALs9LbFSvx9WGw3F&#10;DhdzbLRnLjzFBXsJ6j5/dxya5oUtVN+DU90QH+yHw7Mm48jsKTixeDaSCe1ppgcXdmzGtf27cYcO&#10;IHPXJpzbtAqphDlx6TxsnOSMVS6WmDd+JJzbNIQ7C09b5sJ2hNmlYzM4d28Jpx6tYNe5OcYRbOkX&#10;LX2im1coj3pff42WFX9B4/Lfo2Pl39H65x/QShSY11v/9CO68Vzv6tWYE1cm4FUwqB4L4L4DYNdv&#10;gILYtH1n+FJlRYGtW7XDhPpNmf/2gwutdfA4YwTrmWIG05PgsQaYaWAEr9694NK9A6Kn++Plo2w8&#10;uXcXOdxqY30lNBAVvB9Ka5uL/kF41L5sdVEGTokShf4IqIL/H6rJKL9su28ZGP87UTonlrLSGlBl&#10;Qfk0yoKqAVgWOg1CAUh7r8KiPG7/tQJr+/KaMgXEJ5/3r0PZZNmWHH+sgVbq+5zHj3EzIw1z7SbA&#10;jQ+MVYt6fKBY+rdoBMsGVNNmhLMpc+Iqv8G0DvOzRvXg2rwxnJuLta6lOnjYSLsvwTatVwOW0r7Z&#10;pDFa80GrRrtXngDX+PZb5nL1MM9UD6smOuHwojCc3bIRF/fHKYDvJkvbbiIepCTg8RlpAz6BJ6cS&#10;1ID8R2eO81wKHp7i9ZOHcefYXlzesxnpsTE4uXw+kiJnI4kwJy2ajcRFc3B8SRhSlkbg1OolOL0+&#10;Cmc3xCCT+fZNWubbhFbgfcAC4u6x/bi+fzuu0EZf2x6Li7GEfVU40haHImV+EBJmeCLWfCSixw7A&#10;Pua3G+0MscPDkirrh/ggXxyZ6YeDge5UY1ckMcc9OmcKv0sI0tctw5WtsUhlYRM3dzq20W1snOyN&#10;Vd7OWOpiiyXONoiwM0UYLfgC8/GYbzgazrTMXt1bw7ldUzi0aADXjnQ1PVrCuWdruPZqB1MWpoNr&#10;V0fn3yui+U/l0fD7b9CCeXG9ct+iAy1yq19+JLw/qnMtCHP7XyuqJWC7/Mb8uFIl9KtVB9a9+8N5&#10;8FDY9+wHk5btYde1Dxy5b9GqPayatYNNiw5wbN8Nvn2HYMaI8Zg9zggz9Q0RaWdHSz0EDl3aYdmU&#10;iXh48xoe3LmNnMcP+DwVQlYGLBbICLAop26o4D+B+p8Kwlayr9p8/wt9nf93QYCl26HYaE2BP293&#10;1aDVqaWEwKhTVtnKOR2AZe8vve9zgLWQfV1o4JYF+K+A/vxYy3U1FRaApSOH3PPu3WM8fXoXl5IP&#10;Y7rhMJa0bZUKSA2zLYGzalQXbm2bU32rQr/yb7TTtZWFdmvZBDa0xNK5w5EwW9fl+fp1YFm/Nmxb&#10;NMGY+nXR8LtvmAN/i+8FYII8tmkjzDUZi1jaz2NREUjfvglXaGlvEqhsKu/j1ETkpCerwQevGe8u&#10;peF15mm8yeT2YjpeZEjHjhNaZ48TCbhOIDPjCB4V9Nz6FTgVE4GTVOeTtMKpKyKpdJE4tWaJUr1M&#10;Aio5752je5GddBiPko/ivkDMvPjGvm24QSuduYEArw5HenQYTkXMRGKwj1pOZYX+QOxlTryb+9vd&#10;zZEYOgnHZvvjKONYqB+V2AMHprjjGBU4dclcHJk/CyscrBBla4Jod3tE+3ljoZszJuuPg3XPnrDo&#10;2QMmXToxJ+0Em+4d4dWnGxxaNYQ3AXbpQIBb1odXt9bw6NUa7r3bMzrAmoqsx0K0V83f0LpiBTT7&#10;sQKa/vwj6vJ/3K5KJaW+zX+qgOYVf0RTAi4w965Vg/BWRvuffmYeXA3Gnfg5/QfDhvmuebuuMG/L&#10;XLhzXzgwfPoNh1P73vDo1B++3QfCv+dAzB4zHpGWNrT51syHhyDUcCyi+LfczTyPR/fu4FnOI7x/&#10;/x5/CHA6FVXb/x7ABbTjBbpjeb0KwifWWmev/wfxhZo6VoGrRVlANEh053UAlwWrdF/gLSqWYwG1&#10;FF4dwKXw5paEBu5fhfZ+pfufR1lwdceS/0pFlkz6/uTRTdy7l4X0gzsx10wPnl1bwaZZXTiyxLdq&#10;VJPwtlRKPK7Szxj3uwawY9OGSoGt69WCC+9zoEJb16sL6/r1tEquFs3UPE61v/saFb/6SgFck3nb&#10;WL5mjokeNgZ44tiyhTi1cTUuH9qNWwkHkE3b/Cj1GJ6kJ+HZ+RNqVNKLcyfw6kIq4U1T3SrfX8tE&#10;3vUsvLl0Dk/PpuA+C50b8btxde92VRmVsXkl0jesQNraKKRRfdPWMq+lhT5LuDOpiNdow+8e3qvU&#10;9zELgIcnjvJzpWPHXtzZt4MqvBpZm5YhY3UkzlCFUxfMQGLQRGx3NEYcwd0/yQ5b3U2ptpOQRLVN&#10;kFxZ1HiGFw4FeODoTH9s9rZHJP+P26f6YZmXO3yMDdGrcVPUL18RDcr/hLo//Ij6P9MKMzcdQJcy&#10;QAb2M+WwadUIzu0bw1EqrprVxkQC7Nu/I7z7d4FHv05w7CbdHhthSP2qVGG+nnlu858rqr7RzX75&#10;gXb6Z7QgxI1+KIeGjMYVyqFTZWleqqUA7lWlKsa17gCb3oNg0aUPzDr0YKHQG7Yd+1BZByBwtCEm&#10;DxmLqUP0MakvC/LOvTF96ChEmFki3MwKwSP1aK3HYr6TPc4d4/+PAOe+fYXc97n4owS2AhnSR/jE&#10;NiuAJf7KMv9HUaLkH3PisvEXUP5XomRidwFCQNAA1cDQgVsaAp2yqCrHLXtNA7gUUk1Zda/RzpUN&#10;7boO0rKglj3+fCuhg1cHsFz72IT0/rmajeP69XM4nrALe5bOQejYwSyBZXA+czFCadGoFn/I1rTN&#10;1WHAnMqwamVVeSXAOtIm29SvBffWTWmza8GK9tmqcT1M4L1mBFzGq9ZgnvbrlxrANb4pB/1WzTDb&#10;ZDTWU60OL56LVMJ2nlb4GnPc7MSS2uHjh3Dv+AEq5GE1sCH32nkUXDmPtxdP42lasupueYvQX2M+&#10;eS1uC+4SPsllr+3dhqxdG3BxO9V400qco20+v3EFLm5ZiQtbVuPSjvW4ws+6fTiOFprvf0IKjKMq&#10;HiYdwv1De3Brt1jplcjaSCWOCUMq7fDp8OnY62WJbU6GODTVCbt9bJEQ4osTc6apOaSPBHkhXpqe&#10;AtyxlfAuttTH5ikemGdnhaEtWrAQY47aqBm8nb1Qv3J11PnpB9Sr+Cva160D00GDYNy3D4zat4IR&#10;/9eWLWrDumktFph14UEl9ifAU4b1hN+Qbpg4oDMceraBQev66F31V/Siojb78SfU+u47NPnhB6XI&#10;jX+WOoevUe/779CI1rrlLxVULbQMRexdjb9hhy5wHDQczgNGwKh1N1h17gOLjr1o04fAk9BOH2uM&#10;qaMMEDB8HCb3Hwq/vgOxwNAMCw3METaeOfEYPcwwNUTS1o14cvsW3r95pSmw6iL5JwqkEosQKogV&#10;vHIsQYBEST+BWXdNd6xZZlFgUXIdwP9T21w2CLCMmdUBrFnoT61wWbjkWAeUFrL/18faff8McOn1&#10;0vcte//nr//0/rIA6yCWgfvShCQW+uHDq8i6dBJ7t0Vj9VRXBPFhmdSzHR8eWua6zG1bN4FL28Yw&#10;pn0eT3jNmP/KhGyq00EjKi3ttQuttjVV17pxXdhInlzjNxg0qE2ARR3KoxIVuBwBrvbt9zCimoca&#10;DVeVWLtCA3BsRRhOb47Bpd2bcCluM5V0Cx6mHCKox/HyTDKenDiEzG2rcHzpXByePx2H5gUjcelC&#10;nFm9DKdjluL4sghGOE4sW4BMQnp55wZkEdQMWubzAjALiAt8/4tbVuHS9rW4TLt95+guPGAB8fgk&#10;1T4tiZGIJ9I7i1DfO7iDVnot89doZK5fhPO00ueXh+J4kAd2uk5AYghB9XekZXZHIu1yQogPjgVT&#10;faXZaaobVjuZINbbCZNHDsfwZi3QnpDVo+L2JzjRi1agdcOmqEuAG/76G+r/UhEG/fsjbIo/pplP&#10;oE3uAsuW9WDWsBqcWzWAR/sm8OrSDIEjeiJgRC+C3Aveg7rAtntLjG5cB/0IZtMK36MWnU3j739A&#10;YxYUDSr8hOo8rl+hApowGlX4Dh2rVEG7XwTgqjDq0A02fYbAbdBomLXrCauufeHIY6dejG4D4Nxr&#10;IKbqGcGbgE8bNgZBI8digYEZFhlbY7GZDYLGjEWIiQEOrFqB+1cu4+3rlxSCt1pvrD8/ENISABWE&#10;n0GqaqAJkuyr+BcA/xtz3s9DA1jBoFNgHVgCTVmABSSxxSVACeSq6yXvIZia+v4zeKVq+x8D/B9F&#10;2Xs/h1eakcQ6v3z1SEH84P5lXLlyBpnMO+MWzsRcvSGY2KUVnGnVXFpTids0hVOLBrCkzRtfsyos&#10;GtZWFSwurRvBqkFNVRMtYSWjlniPeb3qMCTA0jG/w4+/UB0q4Lcvv1YKXO3bcjAmwLMNh2O1lx12&#10;z5yK+PBgHI+WnlPLcWXvVqrhEbw4L+DGI21VJPaH+uLAXH/EL5qLLTODsXzKZMTMCMTyqVOxafZc&#10;HFsVg1Nro3E8fDb2Bk/GiaVhuBgbreLcumVIX7sUF6jCl7auQhaV+eruWNw+tJU58H41sOEZbfpz&#10;2vXnZ4/jKe37wwTpnbUFN/esx9XNy3BR1hqOmYuzkTNwZJozkuf44MgMdxwIdCbA3gSYMZPnaLN3&#10;THTAZl9HTB7WD/Y9e8NpuB4BroHWv1dB418rw97AFF2atEDTSr+heeXKVMtf0LdFc6xcMBcLJ7ph&#10;ptEYuPF/b0sFtmpQTanw5D6tEDi8BwJH9kbw2AGYNX4wfAd3pXK2whja7lYyuIEFZDNa8ybf/oAG&#10;/H9LXUOd76nGP/5MJS6PjlWro9OvFanalWHSsQfVdyTcBoyCVac+sO8xEA69BsGoZUfY0E6Pa9IG&#10;Lv2GwYNq7Nd/OFMBaywiuFEWjoiydsACUwvMsTLDnuhluH/9Kl6/lqV63qK0B1ZJE1IZKD+GQKkq&#10;ubSKrk9yZLHN0s6r7mH8myzz51ECcGklVikosl8KcH4BIS3IU7BqUGmhoJdr/xJgXXtxKYy6bdl7&#10;/+p1uvOfx6cQv8K7dzlqVYbs7Bs4e/oQko7twEUq0Y55QZg+sDc8O7aEe7tm8GzfEm60xw7N6sNU&#10;OtjTGltSZe0lP24qNc614UQbbUl4dQCbVq8CC5mwvH5dtKXy1Cz3A37/6lvVjFS9XDlYduuAMLPR&#10;WOlhiziZN2pOAOIXBOP0miW0wFtwlfCcj12CLZMcscHfFSsDfBHsYAOL/n3Rt34D9KTtbP5bRbSS&#10;ppF6DdC9IfP0oUOwnAAkRMzGUf4NSeGzkL5yEc6uWkSVDsc55sGZzI2vbF+DG7vXEdDNavaPHAL8&#10;/HwKXmSk4NnZZDw7ncS8+DAteRxuH9iEGzv4GqrwhbULkbFyPpJn+yJ5vh+SZk/EkWAPAjwRSTO9&#10;1VY6f+z198BCo9Gw79YRi/0mYbKFDVpV/I0A1WCOWolW+ie0rFoTHWrXQqdaddC+SjUMbt0CayLm&#10;ICZoMuaZ6WPawG5wb9MQzrTS9s2qY8bgDpirPwDzjIZhibU+ouwN+P8bAf8RfanE7dVwwzosIJtR&#10;eRsT3jrffofqX39DiMuh3jc/8Lg8C5Hq6F2jOgbVrK3yXqc+Q+ExYDQB7seCoB/M2nfH6AbNMb5x&#10;Oxg0bQ/DZh1op4djUv8RmKNvjIUTLLHE3B7LbByxkPnwCm8P7I1ZgcsZ5/H4cTad3Bs1cEH6Pf8z&#10;wATn4z6DEJX2bS49/38q5/08vnjL/FHyYAUDQda1rerAVLZawSqQ5mpDDtW9JecKdJVVArtAWBZK&#10;gqvAJnjMm4uUEpdCqbtPd+6vjnX3lg3Jw9VWfTdpA85BztO7KvfdsTkKy8IDsDd2KVZ5OWBSj3bM&#10;eVvSNjeFe/vWfJiaq9X0RIFNaJMtm9Sh4taGYxNGw5qwp422rF+TFpr7TerBlCptU782DOvUQsvy&#10;5VGVqvvrV1+rrpS1yn0PG9rEcKvxiHG3xtapntg/ayoOhs3AiegFtL0xODhzIpbZ6mGtjxNCLc0w&#10;snkTdK1eFf2bt4arvgkGtWyPRj//CjvmYxtjNqDOb7+jxo/l0aJyRbgM7kvoPZAQFoQUKnZadATS&#10;CPAZ5rLn1i7CZarwtV1rCecW3CfAMkfWU4L76uIpRirz7WTknElA9vGDeHA0Dnf2xuLG9hjmw0uV&#10;Ep+OnI7kMH+cipyG5HmEebYfkudOQtK8AEI9BdtczBHQtwsiHG2xdckSRM+cg7a0yp2rV0NHAtv8&#10;96rKOnfh/6ZfvXroVbs2LAb3w56YRVg1xRMRZmMxX68/Avu1Q/Cgjggc0A6hI7sj2k4fazzMsWWK&#10;IzZNtscqd3P1P/To1w2DaaWlGalpeVrocuVRnWpc9euvUOXLr1D3m/Ko/c33zI0ronu1mhhStwms&#10;u/eHZZc+cBs4Gg49hsC8fQ+Yd+iOsY1bYFzDFtBv0hYj6zWHPdU5YMAYFh4TEGZsjijCu8rdE0tc&#10;nLDY0QHR0wNx8Vw60s+l4emzJ1Rg6Qv9h1pBQaZy1ZqUCI0CWKIMxGXOadO+0kbL/SUA/5dssyi5&#10;vKf01vpPAP+FWkwsvxRgTdlK4FAAayOGdKEtuSJtrQKsbgyvFppV1oGnXZf7VG+p4jcawFIAlIFc&#10;q7ku3Rcwtf1PYf80dAos19+q9t+HD2/g+pV0nEo5gPh9G3Fi32bEeDrCv18neHZpCbuWjeDVtROt&#10;sgwTbABbGa/K/NeicW04N68HB24dG9Zi1KYS12TUgC3PGdb8jblxbehThdvwoapBaCt+9SUB/htq&#10;U4Ed+nfHEvsJWOdDuznJDbun++LgwhlIipmHfTP9MH9sPyx1mgDvsSOg37otxrZtAz9TUxzZtA1L&#10;pgWjXZXqaF21KgbxoVu5cDla1qmHFrVqojFtaceqVWDdpwuWO1ni1OJ5OBUdThsejnTCl7E+Elc2&#10;R+M689vbhwhw4j48O3Mcry+cQu7VdOTfyMC7K2fx+tJpZacfJx/C/fhtuLVnLa5ui8YlKnHm6jCc&#10;WRKCs1HBhHgKTi0MwOlFQTizbC4Sg/0QPpTfyXoCNkyfigNr1iB1z35YMsdtX7kSOlSvifbVaqEN&#10;89BuLOD6Sx1B5V8R6mCJfUxdNvg6YaWdAaKorouMBmGRwQAsNRmK1Q4G2DrJFgdE9Rcw5Zjnjz3B&#10;MijCHqHjh8G0S2u0+Lk8Gn77LRqVr4Aq/F9XlhCACXQd5sPNaKV71qyLIQ2awGngcJh16g3XwXpw&#10;7D0UFvw/2nbrh/FN21CBW0GvUWuMadAKNm17wbf3CMxjQbmQAC+3d2ah64nl7m5YbmePxV7eSD5y&#10;GPHxB3D9xhU+4/mqJloBzFDjeCX+Cd5P43+c8yqAWQBIu7MC+D+G+Iu8d7TQauEwBkHWFhYrXaNI&#10;QPxngLmVSddl3uYSeD8C+1nOK+srqUkCBFr1+lJgNUBlq71G3kPbl/OfQ/tpaPZZ2z59eg9XMiXv&#10;TcH1q+dwjSBnpR7FQnszTKGFs2hSC05tm8G9Qxvmv42ZBzenAhPOGszjZNW6Vo3hTLV1akQrzQfR&#10;jnmvbf1qsGlUC2YE2YIqPUzaJb8rxweoHHPgL2mhv0Td77+H88AeiHGzxrZpntg5bSL2h0xiHhyI&#10;I4tmYJHJSIQM6wO/kQNg1r0zxnfsjCB7R8JLW300Ed6GJmj/WyV0r10TbWlFR1JJ2tVpgE600p1r&#10;10WPuvURQNX2GTEQa52t1ED9jA3LcIm57OWtzLE3L8fV7Stx++AmPEjci+fM+99eTkO+LNMiM1ve&#10;vYo87r8ixM/OJOJh4m7c5b034lbjMp3KpXXhOE8rfS5mNiOUIM/EuVXzcIHntrPQWTKmP5LmBiNt&#10;/WokrV+HdAK8b9lyDG3RTA2+b/Hjj2j/889o93MFdKj0IwKNxiKZBc2hmZOw09cem93NsM3LEls9&#10;zLDWfhzWE94dk+wQP9cXSYvpKpbNxonls5HEQuTQnMlY5WyCgNH9MYj//wbffIUGFSqoXm+/f/0l&#10;fv8b/9/lKqAhoW76QwUWFlUwrElTAjwU5lRXn1HGcOwzTCmwTdeBMGvXA/rN2sOgSQeYt+oBly4D&#10;MWXwWEwfMhoLDUywnAoc7eSBaDcPLHd0xCI3NxzeswuHjxzE1atZkFX8ZREzNf6XAIsl/gRgUVid&#10;df67bEsUWhcC339CQf8qZAkWUfxiOf7wDxR84Od9do8uvnj/VhYKe4X3BPn9+9cqShcYk/gcHoGL&#10;sBHgQgl1XAK3AlCXD5fArADWoJSJ1nX7pe+nu1dnw3Vgf/6Z8p24r7pqSk8v7fzb989x63YW9u1c&#10;jzWLZmFfXCwuZ55G4s5YhNsawKVDM1jTMnt2aguXVs3h2aaFstGS35rUqgyX5g3hznCkdRb1ta1X&#10;C5Z1CG/96gSYeTCttRmVuL9M8fJ9eTT6vgJ+Z45W/gt5wH6AY7+uWCdja2k5D9A+H54bwDx4MrZN&#10;csLCcYMRNKwvJg7pC4e+VAB9fayfPQ9HNu/Aqf2H4W9mjR6/y+ryDdCDytusYhW0rFYNvXg8olUL&#10;9GtUH8umT8f2uTNpRQcjfoYfbfBm3Ni1jrFaLV96iznwgyPbaJOpwOnH8Z5pRP6dSygkvIX3bqil&#10;Wd5dy8Br2uqc1MPITthByx2L6ztX4tqWKFzeQCVeH8EIx5VNS5C1ZSkyomdj8ajuSJzhjTPLI5C6&#10;YglOr16JU+ticW7jFhxbtAjzzc0wcfAguPWWGR8HINbfB+fXRSM1ai7imUfvnWKPg9MJBVOIvQG0&#10;yu4TsJPKGx/iheTIQJxetQBnmeac3bAUqasXIHnpTMRN98AKFhwWnVqieYXvUJ8FZI3vvkPlbwgw&#10;C81a39E+/1QRLX74Be0qVsZQ2mRnKrBlp77wH2cOlwGjqMBSkTWcKjyYQI+AbecBsGrbE779RiFk&#10;pCFCR+gjTI+Fk4k11rp6Y6WbJ1Y4O2OulQWS4uJwjhb66pVLfFbzUFwk44AJSgmwajRRybEuxy3N&#10;fwXWEmjLxl9A9x/H/8L7/EI8f/EKL168xqu3ecgrEkX+q3ulEuudLJQti18LyK/xTtQ4T7OnurmV&#10;S0EuhVVCwfjxHOFjPqwWRFNWmNd09yh1FWuswVs2dCBq98hWs9sfz0u7s+zzvSRU90lphy7WbPST&#10;Z/dx42YGTp88hIO71+No/A6cTNqHDbSx8yaMhF2renAmxF6yaFm7dvBsLdPFNoVd47owqV4JzrTW&#10;Ls0bwKpOFdgz97WoWw0TatG6UoltG0qvLdrn+lXR8cfv0aJCeTSt8BN+Zw5cjha62c+/wLl/N6yb&#10;7IIjESE4sjAIxyJnYt+syVhpb4zI8UMxY0hPWsNRmGWghyXODtgaOgsHVq3BqX2HsC40DP1q1oJe&#10;s8YY0aQx+tSth84y/Sq/z9gWjWDUuR32LV+KhOgoxM8KxHq7Cbi6YQUeHN6FW0wR7sVvx52DsgLE&#10;djw5cRBvMlKpvpkolDmns2+h8OFdFDy6g/x7V5F7PQOvCPiT43sV8Hf2rsPtnatwg3b66pZluEpF&#10;v7lrJa7uiMbljYupxqG02ct47x7a9K24sXMHC4t9LDjicHPndmTv241nhw/i4f7dLAjW8d6VOLl4&#10;Po5HBitAT4QH4BTteGLYZOyf4YJ9Ux1wjLY5ZfF0nF09HxmbluIy8/ere2KRuWMVzjCnT1pMiIO8&#10;MU1vELr8+iPq00ZX5v/6V1roStxW++obNP/5N7T+pTLa/lQJ49p0hgeBtOzaDwEGVnAdMA76TTvD&#10;qc9IeA3Rh/dwQ54bBdsu/RA40gDz9E0xd4wG8cLxZoixd8FqUWAXZyy0NEfa3r3Iy32HzAvnKWhv&#10;IQuXiZ3V5bQfgVWKK/uiwv8M1X+/qeh/4fX7fNx/9BiPnuTg+SvySJg1ddc++/PX0EI/Rb4A/P6F&#10;Wgzsvax+r1Y0KA1RZN1Wg1dsdYkiKoDlWADMpTpyK5VWAvLH0EDVcl8JHbgSmhX+CLXAr16vvW+h&#10;muqH94hdp4KrCjW5XvwKb94+wQ3melkZKbiUcRIXL6Ti4rnjOLA7Fsc2r8IC07GwbVEbnj3awqNj&#10;OwLcHi4tmhDmdjCrUxWmNSvBu7MocyNY1a4M2zrVCXI1pcyi0NYK4LoYRtCblfuGudcPtI4/ovLX&#10;36h24Ba//gbvEf0QG+iO48vDqChRVKkonIhZiKNhgVjjaIrFZmOwmlsZkpfKB/x0zBKcWL8KJ7Zt&#10;R8qWnZioPx49q8gK/4SWnyVLaRrQsst8yvOsrfh+q3B65QoCthHpi+bieNh0PFYrHh7E46QDeJgQ&#10;x+0+tf7SO6ps/s0swnsTRTn3UfTsMQqeZiuIc+9k4S2vPz91FI+P70F2/BY8OLARd/euJ7irlCLf&#10;3huLWwT78vZoVUDcPRTHQmIP7u6Pw7Wtm3F10ybc2rGZ1n0tLq6VPHolLqxeSnDn4EzUfKQvX4CM&#10;tRG4yAIgfRX/1qXBSJo/CQmzvZE0zw9neHxu3QJc2r4c18U98DPusBC6yRw+a+c6nFkTSUs9F2t9&#10;HDCSKYxMt1Pn2++V45Gmu8qMFhUroXOV2mj7w6+w7TVIA7h7fwSZ2MN90HiMbNAWdj0HY/IYE0wa&#10;PUEBbEmLHTRWKq+sMHfcBMySRdCNLRBt54JlDg7YzUJ1sYMN9q9Yhn/88QeyH9zDE0IkAH9s2yUs&#10;2uCDEng/qu6nQP1PQt7vXX4Bnr58hZyXL/HiDUVU5qqWvFgBLEutfPqZBFhbuf49rWge82C1mLbU&#10;TH8G8XvJkRXEGsBanqypc1lYRXFlq53XbLEGtxzroC0NDWbd9dLXlr6vdp+usBDVlWav9++f4uGD&#10;6zjMH39d9DzEbY2hdU7FuZQDOLJ7A84e2IGA4X3h070NPLoS3i6d4N2hPZxpo326d8GEmpXh3Kye&#10;AljyYAsqsG2dGrCsWQXmtbnPnNicltq0Hu3zbxXRkDlZ0x9/QpMKP6qeQeUJcL3yP8BrZH9sCfFG&#10;yuoIZElPqkO7kLlnI06vW4LjS+cxJwzFDj9HHJruRTWahlNL5+D8xmhk7t6BjLg9uLRvP0IsJmAE&#10;v8945n7GjWrArn1zrHC0RxZz5cxNG6h6WxRI0jXy0qYYKvAOPDtxCK9OJeIpt09TZPG0JLV0S76s&#10;rfTwFgqePUThqxcoePUcRS8IskBMdX7NQi7n1GE8StiFh0d24MEhQnRgPW7vX6/e93HSHtw7vA3X&#10;4jbgyo5Yft5qghqDK4Q1cyUt9xrG6iW4tGoxjxfhygZe27QKN7evw3XpeLJ5BTLXUcFXzEEqVVia&#10;qU5GBuAsbfkFqXjbEcOcfSOVnZ99dDctPSORhcSRXcjasRoZfP2RiCC49e2I9jLp+3cVUPPrcnQ9&#10;zIW//EoB3KNGPbQq9zPcB46B72gT2PUaimnGNvChNTbv2p/pynB4DNKDz9Dx8B9pDNfewxA81hQL&#10;TWwxV98Mc/RNEMH0JcrGHotYSMaHh2OVlzs2z5mFotxcvH37Bndv36GDLCAkosICkAZYaY2zhOSm&#10;/zo//e+ELpd+k5uP56/JAgsR3TpJf1VgfPH+nQavAlgBKfmlTm01mATaUpgFZA3m93mfVnapoAIr&#10;Gy3QqkouHbiyL0DrjnXw6hRdt9XBqrtftnKsdTjJVf2dn+HV82zcuXkRZ9OO4MiBTTh2cAsy0o7i&#10;CPPDvbRjW+ZMgVvXNpg+pA+8ZP2jzp3g1akDXNq1gE+vrrAinDJ4wZ05sXXDWlTd35n7Vodpjd9h&#10;Vb+G6pVlQRU2Zk7c67df0Oi7b9DyJxna9gtqfPsNfv7b31Dzu3LwHDEQ20L4kPKhvRa/C/dOMM9M&#10;kRkyZKD9ftzguYS5MxgBzA/n4CTz9FMr5uNcLFV1xxbcjd+L7KP7cG4NH/yN63Fh0xo+4HF4nXYa&#10;r0+exNPEY3hxMhHP047j+ekkPEk6iPvH4vDizBG8kXOpR7mfhLeq9vkcCu7SPj+mdX71FIW0gxLF&#10;bwnys2y1usO7y+fwIj2Z0B/ie+3Dw2O7CdJOPDhGeJlHvzgt73eUx7txM24Trmxdzfx4GS5GL0JG&#10;FHNlbjNXLsYF5sYXloUT6OW4HCtqvAwX1i5RI5/OraAbiZqNM0tm4lx0KC7ELkDmVtp05u13+Ds9&#10;IrA5yQfUd3jK1CfnZDxz+P24w4LjCi11euxiRDkYYWDlX9D+519R89vydD3fouZX39E+/4Z+dRqh&#10;26/V4E2b7D/GFJ6Dx2KKgSWmTLCF0+DRcB+mB8deQ5ifD4X/cCNMHKCHED1TKrAN5jFXnj3aCJEm&#10;VlhiaYOl1pbYM2sWolycsG1+KN6+eE4RKlIAv3nzmqorM2+I2krtMGH9GFRlmV2SsH0O1f88NFDf&#10;5BbgfUFxyef/teJ/8VYBTEXLlbmUdc0zhEXtazBJCMR5BFKz0wSYipyfy/MKZLlfAOS9opYCJ/eL&#10;eU7y4FI4tXZlDUgNXtkvvS6w6kLuLVFwdb9mtbXC5QXuM6/LpF2+nEn7zDh7NgFnTh1BMh+84ztX&#10;Y67VWEwb2gcBDPfu7Wih28OrfQe4t2sNPwLsTCvt3LyxNgKpQS0YEVxzwmpY41cqb3WYUA3N69eB&#10;Ud2aahnM2l//jQD/iDa/VkQ95sK/fvUVVeErOA3th7i5U3GK9vnWkf14dOo4cs4SkHMpeJ5+Eg9P&#10;HsFpPtTJVJVLm1bi8jZa1B1rcUkW1F65hHaT53asx/2Du5DN1z9MjMeT1AQ1ouj2nh1U3624RgW+&#10;vpuWlq7i3uHdqjLq/cUU5DJ1eJWWiJdSeZUlS5ZeVAAX0TYXveP/KzePv08uCt+/RuHLpyh6fA95&#10;Ny+pNuLnZxLw/ORRAnQEOcyfnxCoZ3zfV2cS8Zbf/SWvP2YhdHv/VrV42qV1y6m6/L7ynWmbZXth&#10;xSKcF9vMlOHi6sW01VTldYtwcV0kzq8Jx6UNS3B5SxRz6FW4Rbt+TxSen/Ocv9OLM8f4HVg4nWZB&#10;lJ7I4wQ8opu4w3syt63AvlA/WLRpooYN1i9XHjX4v5ZZO9r9Vgl96jTA4LpNqbLj4Kds8kgCbIUQ&#10;K3c4DRpDV6QPayqxXZcBVPIRcO83AqEEfJ6RNWaPNWMubIYlFnZYYGCCRVZW2D9vHlZSgTeFBuPd&#10;ixfMdT/g8YNsvHr2jM8eLaysEijwlKijhNqnMiolJtwC079jfK8OUtkKvK/e5al9LUo+u8z9X+iU&#10;VbUHl+xrEJcNDTIBOFcBTIgIfQFfI7NaqmNlqXW2WgO4SLYKOi3kvTQQBVwdsDqYS4EtBbv0O+je&#10;QwZSvH71AGepFOtWzMPGtZE4c+YwMjOO41TiXpxjaX6YFnVtgBeinG0QMp52qldH+PbsBo/WbQhu&#10;M0zq2RWOzRrBoXE9uLdsDFsCLItTT6hdAwYE2KRBFSov7XSDBhhToypVoDxqffMlWv38CxXgFzSh&#10;Elf++mv8TBtt2bcbdhHgtI3LcfvoATw5fYLwnsQLGT4oy4CePY7r+zciZekspK1YyId5E+7LtLOJ&#10;hwgt1e/IPjyiqt4+sIv553bc3red0G5EFlVN7GrmmqW4wK2sIPgwnvBS3d9dOo1CWab00hm8u5CC&#10;d7Li/5WzKKBFzr97lXnvQxTnvkUR8ymxgQV5/J++eobCJ8yHWfC9v3YWr8+n4DULmhcE9rmoLnPj&#10;12cTWSicxPuMVFXh9Sotgbn2AdxjwXGddvrmtvW4sWUtrhHoq5uZN0tsWYnr21bj2jaeZx57jQ7o&#10;1t4NBF9y6K20/sy1j26j6vK7J8tC50f53nQMGSf4HZJZUBzDu3O0/9J77HQi7tFdXKLNTloyCzP0&#10;hqDLLz+jWYUKqPfll2j47XfoXrMmulapjrEtOjDPNYMPc103KvDkcZYINneD6xBCrWcCl74j4dBt&#10;MJxpn92kBxbVN8zIFrPHmdFKW2OZjTMijawQ4+qOPfNmY42PN1YHBuJNTg5kZcLnj3Pw5jndnqpE&#10;IsAlFlYXOsg+rqIvufG/AWCtoCiJD39HfkkNtAavZuXL3k+ANUtcqrilsGgQafBqAEu/Y1FrLVTz&#10;08fcuPQ+Xai2YnmfolcET6y5wC3vL/DqVLfkXgWuBrRUXGmTAmh2vizE73Of49GjG7h2JQ0nk/cj&#10;4chOXOADcIoPyPY1Edi7JhIxIb7YETYDq33dMM+EedDAvvDtRoDbtoETc2C/nl1g17gBHBkKYNrp&#10;8dV+hz7DuHZlGNetBv1a0tWyLgb8XgmtZBkVyb9+JMAVf0VLglynXDnVG2t8p/ZqgPvZzdFUYJkP&#10;+jhkAe7XF0/j7SVZKuU0VfgwLm9fjdPL5iKdanx5C/PAPZvUQIMHfI1Y6PsyMfvOLcjaEI0L0QvV&#10;otvpEaE4s2werm1fg0fH9lGZj+F15hltFUNZgvSGLIKWgcKbFwjvRXW+4P51FORko/g9rXOhLFpd&#10;RIjzkP/mparUKmJ+/J7wy1rF75gPvyFEr+lk3nL7jpGfeRK5F08SsBRNiU9TKfn9H/I73mYOLsuR&#10;3t2/A3dZ0NxlgXNn3zbaYsYhcQdxuE+H8Iipw2MWShKP+Bs9TtlP1T2Ml6eO8T35OSx05HNlm3/p&#10;FD8zFXn8zFdMBQTgrJ0rkbJ8NtZ6O6NvlcpoxlSlwdffoNkPP6F/vYboVqkaAe6ooJ1iaEtgLTDT&#10;ykOFx3BjnreCL7de/cdSgUfBtd9IhBraEFwHzDUwU3NiLbdyxnJzJ6x0dcXWoEBsn8E0Z9VqPL//&#10;QM3I8e4VhYIA5+XlU4U/fFRbDSANYBWfAfU/jQIdvNz/wNAVCFrB8RcA5+Vry5BogOhC4NVB8ylo&#10;H+EltNq+bKXmWjctjwbip1BKlB5rNlxny7WCQfs8UW7mbSo0+y0dR3TwyntkP7qODKrt9atnmQNf&#10;0jptXEpFGnPC5IQ4HNgWjVhpvtiwDMtcrDF3/FhM7dcfPh06UYFbw40Qe3frpKaRdW3SBG4tGsGW&#10;+e7YKpUYFWFYqzLG19YWp9YjwD0q/UpwK6gO9o3LfY82tHCtK1ZEgwrfqwENw1o0x67ZGsA3qZCP&#10;+RC+vEAVu3wWudfOMdIJ3Slk0xnc2LORea4sQLYA51cuRAZhPr8yHBdiwtWyn+mRs3E2PBhnwgKR&#10;On8G88dwQiM54348OXEEL8+fogUmuLLUqITku7evqPWF8xmF966gOPsm8kVp3zCFkfyp6A8WiASZ&#10;Klz4kir86K5anziXip2XdQbvCU+uKDgByuO2ICsV+Vn8HF57J4uyEeQXZ5MIoFjqeLqHfWoxNRlv&#10;nE33IMfSDzub3/ERrz+WIZMsaERN5XUv6UBenz+BN3yfN7Tu77NOo+AKP5e/Wd5lOgl+j3x+Vi5h&#10;Fmv94Mgu/p/WMu2Yjz2hAdBr3hQNv/oSTWij2/1cCSMat2D+WxXmHfti4mhTzLD0wFQjR8yx9UGw&#10;hRu8hpogYLwDpupZY9IIE3gNHg+foYaYRdAXmjqqPDjS1BYrCPAqOzesdffAepn1c84cxK9Yhmd3&#10;76lFvGV62ec5T/HuLZ1hPm10yTQ6mhKWAfjfHBqkoujSeUS2Jfb8XwEscEjTjg5aHSgflVcdiyoK&#10;eAJwqdXWolSV5VgDV3ttaSWURKk91gAW1ZbKMQG5VGXlc1V7r6i3ypk1gKXC6+2bZ7jMH3vX1hXY&#10;vDYC6fzBL/MhSDsdj4vnE3GVD8XJ43E4fWIvUglLhK0ZIs1NMH3IEALcBe4tWsClbSv49e0Jz7Yt&#10;4c4c2LVFA1jVrwn9qr9jbOXfqL4Et1ZVDKlaFSPq1UfvmtXRpMJ3aFhOVhDgQ/RbFbT+tRIaEmBR&#10;4L6NGyFuTgjSmd9KhVXO6QSVY+ZdPY88WQ/4lqw+eBGvaXefE+4HCbtxdfd6XN4cgwurF+Fs1Fyc&#10;WRSKs4tm40zELJxbPh8ZaxZRjWNVG+xDpWKH8CLtBAquZ6FYLTV6C0UlIZ01Cu7QNt+9jKJ7zH+l&#10;BpoKXCir7YlyqAWrP+BDYT6KpFb60T1lowtuZCCfBUye1Fwz8phD5/J7F/B/WMD/aT4dTj4LIbHq&#10;b6iSbwnzG36HnOSjLFAOMWc+jBzmzw+PxzMOqUETMnhCJi14SWBf873eXDpLYGntWcjmSYFxNZ1/&#10;Qzo/Nw0FV9NQxEK44HIa8pgSvKellhz8Ph3V9d1rcH7DYuyjs3Ea0Ad1//Y3tPjuB/SuXBtjmrTC&#10;gOp1YNd7CPzGmmOWnTeCqLwRHoGYaekOz4EGmDbOHv5jrOE7wgxBxk4I0LfCHFMH2mhbhJnYItzE&#10;BuHGFlhhbUeAXbF5egB2hs7Gplkzce9yplqlUPLgF09f4PULEbdCqiLhUXa5pFlJQPp3WOYyoUGq&#10;2zKo+jKDpeqJJYWGfOZnOfcXOmC1rYQGnIJXlFenyupYg0+A01luHZACsGy1c7r3KQVYp+Ja4VAK&#10;sS50EKs5nVWf7JICRF7DfZmk7unjO7hJKLJo86TjRlpaElJPH8ae7TE4sGMlDnJ7ZO9aZKQfxam9&#10;GxFuPQGLrM0RNGokJnXriYnMgb06tMPU/n3h2aYlXJs3UnNg2dSrhfGVf4dB1Sowql0To6tXQS/a&#10;5P7VqtOy1VZLfzSSAeXffY9OVWqg7e9V0OLnn/ArAe5Sry62zpqBDOaGtwRg2sQ3VNzcaxkouHUZ&#10;xXevo5CA5d3IpCqfx3OC8EjmxEo+gkfMme8f2ksrvQePjhzA4wQqWBLhOBHPOIrshEN4SHhlQIJa&#10;nvSWLA5OgBkK4GyGrN4vFVeEUtYcLnp4GwVP7qPo7SutI4JuxflC5sO00XKtkDZbFhYvoP3Ol55b&#10;BKnwCrcsHMXOFiqoCbCAR+iUWjMdyL1AkM8xPz7LfFXm9ko9qgqsp+I6CK709nonBQFfJ9a+QNqk&#10;6ZIKb8mqjJrVL7xxXkFcyM8skkKChYPYZ7HvT2nV7x/biWsE+Ny6xTgUFoxAI300+a482nz/E8Gt&#10;C/3m7TCaKuw6aBR8x5himpkTAXbHiilzEObgB9e++grgafr2mDrOlq+3h88IYwQbWjOdskekpRMW&#10;mdsj3MgMMXaO2DDRE7vnzsKBiAjEL4nC3Uz+Tygc0g86910e3rzmM1hYjDw6GdW1kfD+nxrfqwNX&#10;lwMrgAlvgVwvOVfwWc5NgDXAyoYOHM0Ol0KnhaaIEqXw69qFtSh9Dx202vuUvocWOoh1qi5WXtqh&#10;dZZeKyik4uotXr3MxhnmUcfityH99BFc50N1lQqRyZI+g1YtlbnWkX0bkHRoC9KYc+1i7rjEwQJL&#10;7awxY+QI+HXpDq8WranEHRHQry/cWreCU5OGcG7aEOY1qsOwchXo/fYrDJj7jqpRDV1/+BE9aZcH&#10;1K6FZuVl6UvpYF8ObX6phM7ValCJf0eVL/6GllV+x8ZZ03GeAN+Jj8NTAZiKkkeAi+4QOOnSSGAK&#10;H1ApCVje7ct4c+U8Xmacxqt05piE4XmaVODwAU49jicpCYxjat3fHO4/O8MclXmvFAZFsiypLA6e&#10;fZtWuSREhSXvpX1WAPNcoUBKtf2gVpznw0YFLqACF0rN9FPmx1TpwtuZCuBCglVAlS2kGhde1SAu&#10;oIUuIIgF/P8q5eS1fAKeJ5Bfu4D3MpuI5Pe09FJZ9yozDe9YOOVev6jamuVvVusfs2ApoMUXy64+&#10;T4EsAMuMJHx/wish6vs2PUm1aUtN9ZW41UhftwjHIudQQQ3RqsIv6PjjrxjZoCnMO/XA8AbN4TyA&#10;AOuZYwZts9joZZPnYJ6dH1z6jse08Y4IMXVDkIkTphnZ0VYbIITqG27pgggLRyxhLKWNXmJmgzWu&#10;7tgyIxCHlyxR61VlZ2WptYJVJw6mIE+fPUce96U7o7agt8DE4P5/r6vkfxwK4H9xrhTu0mvMgXWA&#10;aVE6Z1VJUEWln3K+6urIEPAUgJqqln1tWThLj+WabAV43XEp2LocWAezbLXXiRprIOfmvUD2gytI&#10;Ob4fWzcsQfy+TbhCSE7QbiUR6LO0XufPH8f5dEZaIi6eS8KB1ZFY4WaHcDMTTBkwAD6du8O3Qzd4&#10;tOuEgIED4dulC1ybNoNT48YwIrxjKv6KUb/8gglU3KG00x2+L4+ev1bGsHoN0J5q3Kz8D2jwdTk0&#10;/f5HdKhcFZ2rVEedb75Fs18rIjY4EGc2rMTNg7vUIPq3/G5im2UwQYHY2kcE5glzT+nWyP2CB9eQ&#10;T2XKzzqHN1S15wRZZux4KhPgyQyWatmUBIJNeC/SYoqKEYjCMgCr0NloApx/7zLyqPSqCyUhLSxR&#10;4AJCXFhEkAsKUEQFLqS9VjZbgJLKLwGYUBVep52VUUwEV3LhQlr+4suilOdQIG6C9xUxHdAGSVzm&#10;6xl0BPmySDmjgFHEvLyAn1/w8A4/467qESaFVsEd5uq3LqFIKbAUGCw4+L6iwIXMiQXgV6eP4Snd&#10;hvTMurR9FdKYRhyNmIPA8ePQ/oeKLEyrY1zTNrDo1geD6zeF72hj+I2mhbbxwWz7KYjwCsZc24lw&#10;7jsWU5kDBxg6YrqJCwKNHeBP0OdZOCPS2hVLbN2wxsUXMdyPNnfERncfbAqcphT4SPRq3Eg7i9zX&#10;IiT8f7Hwe/IkB7lSm6+AoY2WrQ7efwPAfwXs5/EJwJ9dYw6sU1EBtSy8ugEG3BZzK/2YBb4S8DQI&#10;tXtKQwoACdmXccLaWGGtn7MG/OfQl54vBVkBzK0aLMHv9yyH1pmWS0YaZRGOixdO4kJGCpIT9uLw&#10;vlgciFulOnNcpoVLO3UIp5J248TWlWrK03AzM0wdNAT+vfsioFdvTOzSDYHDhsG/Zy+4NGmiJm83&#10;+L0SRv30M0ZXrAjj+nUwsNJvaPftd+hBBR7WoAG6E3AZn9qQFrrJ99+jXaXK6F6jNtpWqoTa5b7D&#10;Yj9vnCbAMp3r45NHaaGpwHxIiwhUER9igbcg5x7heYD8HILMv6dQrC4f+vdMCV5RzV6cT1XASh75&#10;VIL5psCbe53QEAxllQVe5rwCc4EarCDqTjgE4LsC0xUCRGiePUCR6stL+8WHUCx0QV4eCl4+53fh&#10;tUf87LtZBFiz0AXXmJtK0DoXENw86ZJ58bSmwlRgyYMLCG+hgMgCqeB+SUFBUAukABFoRfmlguwJ&#10;c2wJ7suxFDAqR6edLhaIWbAJwEXXWGgwDy4QgM/ThbDgk1rr2we3ImNTFFKWz8P+eUGYrDcSHfnb&#10;iH2WGTfGt+yIcS06YIq+KaYa22AmAZ7vHIilvqGYae0Jl4FjMcPEmcrrhMAJzphh6oRZ5i6ItPXE&#10;Yht3pcArHT2wxt4d6+y9FMBbAwJwLCpKAZyVytz9mcxuWqScy3NpSsrNo10lvGpuaKkp1iqaZJmU&#10;f/dSKZ/HfzQSSaIkByZIn8FbRGhlq/o2l+wXEUhtUL6m1EXFeWqrAcvrRfxDPx5zW1g6L7SWDwvQ&#10;n8MraquFOidbcQWMIhYQue9fqC6SuzauwJ6tq3GRpfXlSyeRce4YVTiFQZjTE3CW9vo8lSzh2A4F&#10;9NHYKKz2ccUyRweEmZhi5siR8O8hS0x2x0y9MQpgZ1nQu1FDGPz2G4bSIo8hsEYEdoBMW/rNN+hF&#10;QAfVrouh9RuhSbkf0KTCT9yWU72BetWsix41aqLql39DoI0FTq2LxrU9W/HoxGFVkSPtstKso+zz&#10;EypSzn0UizI+pb19Spgf31Mqmk8g3tN6vhM1vnhGNT+9omV+d/UC8glMvgArSnufcYf7AhHhFVsq&#10;KlpI5RWQ86mI+bTZBQ+uI0/6Qb97pwAuZA5czCiUihgqS+HTh/xsgkfLnX/zPK0xLbJUJDGUpWXh&#10;k8vCRNqC8+gOpIJJ8tai21lUXhYcYtcfsjB5xL/hEf8W+Tvk80TZnzxSBUSB9ATj31Zwj/CKa5Da&#10;ckkBxEncoOqLXRdbLp+beQpvpONLivT+2ofrezciff0iHF8ait2hgfAbNQLdfqE7atAMdt0GYFyz&#10;djBt3wMTRzLXNbPDLHsfzHPyR/SU+ZjnOAXuQw0RZOZM5XVREEvb8GyCHWHrjQhLN8yfYIclVs5Y&#10;aetCgD2wxcsPcYEzkLwyBgejluFO5nk8f/yYdvkDPvzxJ168fIlXr1+rJp0PAtM//q4mZpcJ72T5&#10;0b8aYPDvjP8twB9hKwOkBq/AKscagOq4UGwFc6lP7i95PWEtlIqSj6/R7tG9XgNYC9117VhALgVY&#10;qbwor8DNHPjZ8we4QZVIO3kISYd3IZP2+OSJPdi2eQkO7FmNI4c2EuYEXGHelnEumVY6gSAfw7HN&#10;MVjj7431vn5YbGWLefoGmNi5C7y6dsV8I0NM5NaJ8LoSYn3a4P7flYN+tVowqN8AQ6vXRFcq7uCq&#10;NdC7UjWMatgU7X6qiObMxVoQ4o60z71r1caAevVR7Ysv4DhiKE6uisLVuM14dPwwck4lEEiq2c2L&#10;BIuQZdNGE5oiqVzigy4KlS8WWCBQDzqtp+SKVCnJkfNEYanQRbyvUKkZ1U0gFoDFrjK3LlCVQ3xv&#10;saVS081jsbSSa+fzcwpev+DvVczfiA8blaOwoIgWmq7mGSHjdykUFaWdFXDfU3EF2PyLJ5F/IRXv&#10;WBC+O5eiAJbOIkVUaqn0KuJ3K5bmK6YCoq6Fjx/w/R6j+EUOip8xnjzm38Rz2QT4Lp0Av2/BbcLL&#10;v61IKvRuZSmAVb7N/LqABZXqTXaGqYPM3HloB67FrUP62kgkLpqFXSEBcO3TB30qVoFRi46w6zoQ&#10;Yxu3hVXXfqq75BQja4Q6+NJC+6kcONI9BJ7DTRBCuzyd6uuvb48Qc0+GByIc/DDHyAGh+lZYZuOB&#10;aEtnRDMP3uLpi7jpwdi7MIwKHI1bGenIeZCNPwnvH/y/vXr1Gs/5t8ni3mp8sLQFM6RCS1Ya/HdW&#10;Yv13ggALcBKfAqfglIoPgqmglWaIIgGUW15T8fE1Guxl4VbnikvfT45F5T+GGrmkzbH1iQILxAT7&#10;7dtneEq7KZ000lIP4erl06rt9xp/+KyLqTiXdgQnEuNw5PBWpBPY9LSj2L8zBqdP7ccN2sH0gzuw&#10;OSgA6338sNzOGbNG6mFan/5wa9MOYYaGmDqgP5yaNIJDowYY+/tv6F+hAsbRphnWawTDhs3Q+yeW&#10;+rUboO/v1TG2SVM1B3Gz7yug9U+01wS4c7WqGEYLXuvLrzG2Q1skRIUja1ssHhJgqZV9K00yklOy&#10;8Mm7Q5CZ96qHnjZaAC4klEVUqkJRL3Ws2ep8sbeiamJ1H4taUtke8x4BWtS4pO1Xuk3mS1MVFVRq&#10;iXO5n3+DgEgNtYxAIsCqMz5LcCnFi4qKmRczPaECF0hhIt9HAJbeXOdP4h1V8F36cbyVdlv5/nQR&#10;eQI1bbTcJzN8FEsOLNad30UKFjXa6fkTQvwEBU+5n/MI+Q+pytm89uA2YWeho9RXAKaC32CBI/n0&#10;FebWYs+laepskuoF9jhhP+7t34wr22JwZtUCxIcFYaO/L6xZ6A6v0wgTWnWlAg+BQfNOcBswGm5D&#10;9TBZ3xzTzdwR5hKAhe6BWOI1m8psiWnG9rTPDphm6KTgnU5LHUYFjrTywHwDWyylpY6xkHDAZk8f&#10;7J4RhMNLFiMldiPuXsxA9q3b+DstsrQHv3/7Dk/49+S+fom3r9/g7Xt59nntA/4fAVjZXAHpc/AE&#10;6nwFmW5fU2A+FMUEVQBXwXsZRR+4/0HbV+d170UYVah9gVYqxLQo4L3KolOBP0JO2yz3vn79GHfv&#10;XELi0R3YREuVlLAbl7NSVWeNtBMHkEWlvZp5UsGcReU4n5aAlGO7kXpiH7KyUpCVfBDbgqZhvbcP&#10;cx43zByhh+ABw+DVoRtmjRqDWcOHw7Zhfdg1qg+96lXQvdz30KtRH1Yt2sK8ZVv0/6UyjJq2xUBa&#10;6BF162EYQwH8y+/oWrMOOlWpjOFNGqNphfLoUbsWds+biYsb1yA78QBz2SS8zqCaZWn5Y55U3FA1&#10;ix8SVMKoHn6pKRYFE8spUIu9ziGwMuhAcljZF4sqKi2AC3SSaxKgvJuZyGa0GKoAAP/0SURBVGMO&#10;mZeVjne03W9pe99mCmjMMwmOVGJJM5IGMPNfAVhqVZkXFzynArNgLBJrTzWUtl7pcfX2zHG8IUjP&#10;TxzCC+bxr/k3iArnSj4sTUpS6USVLxILTzDzpZKK0OYT4HwCXPj8KVWYELPwEVtdmM0CiSpcTAtd&#10;TNegmpOY7+fxfXL5f5EcO196rJWo78Mju3Fn7yZc2LAMJ6JmqzHVy12cYNmxK8bUbwbDlp3gPmAM&#10;JrTuCr8RdFOjjJVVnkaAw72CsYQ58GKvWfAZZUX7zPzX2FnBG2TmhmDCutDJF4tot+eMt0AU1Xel&#10;pTtiHb2w2ccXe2eG4FB4BI6vXocn166qNZKKi1ngFUlbcA6uXkjHvatZePIwGy9fveJzKxZaq5H+&#10;P50D6+JfVXYpC60UUalqAb+4pq4CYdEHAkwwCwRMBTDzKFFZBSyPGYUKXIGRyin3ybECXgNYqXkJ&#10;wMUl5yWn/hgyBrgkp9aF5OVPc27j5tU0XLuWhkza4wsXmPfyB084uhMH962nfV6HlOQDuMZ7zqYe&#10;xNkz8bgsTUq002fSDiKFpfm24GlY5eKGKBsHzBkzHtP7D4Vvtz6YPmgo5o0aBefmTdXKC3qEsZtM&#10;Edu4JZy69oZJq3bo//PvcOjcCyObNMeoeg0xvnEztP/xF7T9+Tf0rV2fFroWhjduSKB/QrOffsRq&#10;qsX59THaYAOC8DI9mdaUNlomcRebKwA/EJXlg6+AJKTMGYuoWiovJQjFz5+h6MVTFLwgEIRDyyeZ&#10;rz4Ru6qrELqiCgQZvJB7MQ1vzp1SI5HeymcRYFU7/ewh7TIftHz+Pn98QD4hLpSKLAKc/4IKLAA/&#10;oFKL9SbAr6m6L2n7nx0/iEf8/8p446csAF+dTsSbtERVS1xwhbb3OvPY2wSShYTY/yL5jrTPhS+e&#10;8bs/Z44v9pz2XSqvCHARc+BC3l90S+w6Aab65osrkeYpqu87qrwMiXySeBD3D+3E1e1r1dS7SZHB&#10;2DdzMhZYWsGkdWeMa9ASZu26w2uwnrLSk0cbwXe0qWoqmmbmgSV+cxE5cRYi3IPhMpA5MM9Pn+BK&#10;gL1UTfQMEyeEO/sh3NYLM/UmYKWDJ5YY2mMdAd4ZEIi44BA+KyE4Fr0KD7Iu4u51/lYEuID/sxe0&#10;zzeyLuDBrWt4yf0C6eTxD+kbramvtMX+FVj/7vgPAZZaZgVscSFBE6tcVmE1kIuougL45+cVsDrV&#10;1Z0XwCXKQKmpuihuSYHxMQTuUpst3+Vt7lNkXjiB1UvnInb1QmRlnlAjj9JTj+CyqO7lU0jn8dn0&#10;JFzIOI6E+K1qJYasiymE/gxu3z6Hc0n7sHNWCNZ7TlRzAS8xtyHEBpjcsx8C+vZH6LDhcGzWVK3Q&#10;P/b3yuj1TXlYtOgAr4EjYdmhOwb/Wg0O3I5p0gKGTWSVgWYYVL0Wuv1SCQNr1UW/GrUwvlUb9Ktb&#10;F3W//lqtWpC2dgXz4C3ITtJUWHovqQdf2kalRlo6YRAwXf6oAGBOKla0mOAWSy3xS1rfVy+Vookl&#10;lYEJkjcXCzAKCALMQuG99LVOT8XL08l4lZasVnmQml6x2sXPqeJiofOloBUFZvCBLMrj//5ljqop&#10;llxZ8tr8y+nMQRMI0jECHI+Hx3apeJywl2p8mAp5TOsjTeiK+GAX3rquVaiJO+D3K3qeo0IKHM01&#10;SAUWrwvkUnN+m0p/kxb6+iUUXyXAWWf43U/iPdX9DVX/2Ykj/KwDuL1nCy5tjMGpZfNxdMF0xM2Y&#10;jBlj9NWUsKatusC2S3+12oIxldh/7AR4jzBGiIkrZttOQoRnCCK8QrDUZzZzYDMEU5WlEmumhRfV&#10;1wPTjOyxzHMalkivrZFGWOfqh/mjTLDJleo7IwRxQZoCH1u5WgH86O4tlf9+EJVl6vGMf1sO0xnp&#10;Wim10womBbBUYv0zVP83gwCXwKeDVEoY+ZICMeGUc8UC9ie2+VPAJRTMss/3K+brRMk/cF/lxgp+&#10;DWyBXQev7n4dwHKPtP3mPL2DmzczkM4HKzlxDy5lJCP58E5sWhmODdFzsGPjElwi4NKJI53W+bLs&#10;E+S0U0dwmvb6QXYm7jNn3hwciHVuXohirhNt64IFRuaY2ncAvJlXzRk5ggA3h3WDBjD4nfnsj5Vg&#10;0byjGnpm06kXhv1WHXYdemE0ATZp2QYTmrTEyFoN0fc36WLJ3Jh5sGnbzrzeErW++AJuQwYhaVkE&#10;Lm5dj9tUE9UenJ6CPOmEQdtYeFPUi6p3nwCLvSwBuEAqlWQaU6pYEQHO5zafMAsUUjFUKCGgPCD0&#10;UqMrALNQENv75rQoGAEmCG8vEGClwITn6X3kC6i50pT0J3/HPwkwf9MC/gYsHFR+/YAgSk57me+V&#10;nsgcOAm5Z1Pwmqqbk3QQT1gIvaAiv0o9yuvHkUubXniNOTaVqFAKEqYDeczP1XeToJsoZkGTe/8G&#10;3sr3kMKqBOCCG1S0q/ysS+lU3hS8P8/vKwu+naTqJx9Bdvwe3NwRi4zVS5ASORvxs6dh86SJmMzC&#10;1KRlF5i36a4G5Tt2GwjL9j0xTcb+6ttglqk75jtMQajtZCyiAi+ZyBx4lCUCDBwx3diVSuyOmVbe&#10;CDZ1wXKPAERYuPEZsMEKO3cEDxyDDc4+2DV1GlZ7eeDo0iici9uHa2lpyL5Ol0H1lWGEUtOcl5en&#10;5sh69eIl3aEALApMeGWyu//DtdD/u/hCNRGp3LUERKqsUmKBrgRKDcCSfYFaZ5XVaz6FWSAVgDXL&#10;rCnvR3gF1JL7PkIsocCWZo/3zH2zcTbtGJKT9qqmoatXTuMK4/qVNFzJPEVA9yHh8FZCfQInec+u&#10;7SsJbwLu3TmvLPd5KsbtOxm4S4u5JSQI6yf6YYWDC6LtXbDY3BYhQ0dhWr8BCDcwxMROnWHfqBFM&#10;atbAsJ9+g3WrznDvIw9KX+jXbgKnTn1gJOvMtmoLy1YdYFC/KQb+XgPjm7VCv6o1YUGAzVp3RJOv&#10;voZB+zaIj5iPcxtXqR5ZOSeO4o0AfEkDuIAWsogPs6iS6uygclvaWaXComJin0V9X2gVQ4RCAC54&#10;pilxoSiadJagkuUy932TJgAz0qlmUotMOy2AKXByaGMJakE+UyKqr6qF5raYalL89g0tOa25tOeW&#10;1AjnXUhlPpqKIslN+X97eToJOVTFp4znKUfw9izTAdp0Wc9J/g7VMYOFkPwN+ZLTS2GkKtseIF/y&#10;47vSC0usM+G9JV02L6KQry1kni6f8/7cCVVR9oL/Ixm5dGvfFlxW46MXITl8Ju2zP1Z7uMK+U2/Y&#10;UXkt2vbARALn1GWAWjJl2gQbWmNHWmlLzLKkylp5YfHEmVjgOg3uQ43hb2DHe6QTh6tS4hnMh5e7&#10;BSDczAlLrV2x3JZgD9PXLPSUAKyd6Ik98+YidfNW3Dp9hoU/C9sCWWJU8ty/4700wRV/wNu3Ul/D&#10;/6GcZ0hN9P/vAGt5qwAkkJXCqGwzQyDT7atrvLfoD3mN3PcpvOp1Cth/DgU1t/9kt+X8H1RsvqeM&#10;LX748DrOU00Tj8Xh4N6NOLRvg8p3jx3agpOJu3H2LG30tTO4Qit2WSqveHzubDytdAJuXT+LnEfX&#10;8ZKFQA5zxfgli7E1cDpWuLhisbUdwqnAM4eNwfSBw7DUzBLenbrBpkFDmNWtjcE/VYRtm67w7jcc&#10;Hn2GwKol4W7XAxZtOsOgUQtYt+4Ek6atMLJGHZi1bIchNepCv0Fz2Lbvjg4VfkTPqlVUl7zU1VG4&#10;vm8bHh8/QmsrAEsPpxKAJReU7oXS2eKhqLAoGAF+KjW5orrPmP8SWl0OrBRaYOZ9Urt84zIKL1/A&#10;m/On8SL1OJ6fZH4qyij9lWWY4VUqJN9f2mUL3xDUYm1d2w/S/MEf+4N0q3zL3JjXi7Op5tK1UfpC&#10;E9p8Knih1A5Lfk2gnxw7gEeH9lAlj6mZP96fJ+SXpJCQPs38HGnSElhZsKhOG5Lb3yfUYq/vi7pf&#10;QzFzZum0odp9pVeX9CrLYL4uAx5kxJKMiY7fhWu7qb6xUTizfCGOE+A9wZMQbmUJo+Yd4ELbbE0n&#10;5EWAZd9r6FhMNjBHoIk9fIabYI6tN2baTsRi72AsdJoKl/76CKBlnqxvjxkTqLRU4VnMk1e4UoHN&#10;nbHMzpNuzBNh48yw2sEdOyZPxabJkxEfvhAJMTF4kJ6OB1cuI//de/wpkP6pAVxAgHPzClBQUKRm&#10;qlQAM//9fwBgTYE/QqqA0rY6QD/CWxa6knMfrbDu2j9FKbxalN6rBc8RYMmFsx/cxGVaumv80W/e&#10;vIgbVIisS8x3pYY5eR/iD2zCrp3ROHhgHaFei1Ta6+tZqbjGvFe6Ul5kDvzqxQPkFrzEC+aCKbFr&#10;sSVwGhaaW2C5nSMijc0RNHA4ZvQfhoX6EzC1z2DYMre1JMQjf60KS1pon34j4TtwNGHuAcsWXeDQ&#10;qS/saOHMmrWDR8/+hLkpLKjKI+s2xuj6zWHXuRe6/lwRLb/5FvNsbXE8ejGydsbi3uG9CrJ3fGC1&#10;CiDmwbSS0hlCdX8UG606QkhlluS5zIOfihI/Rr7MZyW5sXSM4HUFu7xOAL6SoWaffH5KBuInsmAQ&#10;QDSACwi3tLeqnlFSK0y1+KBqSbXJyT9I76JXLCAeSfMOv4t0pWRuKwCrph2CVkyoxTU8kdUOCfAb&#10;fo6M05WRSAJfgYKYiiqTnzPypFCSNmqpPJOOG7evIZ+qWygjp2ibCwiuCr4un6+Xmu3XMhVQylGq&#10;/EE1JvrytrU4FR2B01ELkbggGFsmeSBg1GiYtGaBSnBt6IQmDh0Hx16D1UR1vnomCKICB09wxjyH&#10;SZjnPAXRU+ZhoYM/LDsOxnTphWXohClj7TDfxg8L7BhWHlhoQfV19EGMnReiCfNmL38CPA2xXj7Y&#10;Om06ji5fgWsnTuDxzRt49/o1/vy7APwP5BZ+4PPJ/6FsGbqFv/8fBViAktCprrb9ND6tzCobnwOs&#10;8uG/ALgs+AKw9LV+zLzq+pULzG3PUFFTCeQpXKTCZF05S6gJNh/UqwLruWM4mbwHKQm7ce70MYJ+&#10;HjnP7zL3vY43r5kz8m/K44OasHY1tk2bhggTU6x2csUmD1+EDCLAvQdizjBpVhoOe6qqW7tOMKM9&#10;tm3VFf4D9DB9pDFs2vSETese8Oo1HBbNOjPaw6NHf+bCrZkrt4Me7x/duDlc+g3CoOq10eJvX8Np&#10;wCDEL4rA2fUxuHVgBx4lHcJL5qcykqfoGh/ma4RLbOVdqimVS/JIgbj4SbYKBetjQvuEyitwC+TS&#10;b1k6T1DRxD5LB4h3LKheEqrczLOqIkpGDL27mIrcC1Q4Al4s9ljePycHH97LVL8FDP4O717zvWmv&#10;pS33xkXkShswgVIAsyAQ9S2WCjKqrXRrvH8ojjlwgqpsenOKhRFzbtW5g4Vs4TU6CkJaKIWKWGqp&#10;FGMhk89zYs2L+fcWZ2Wo5iLpmpnL3zP3fIqy4y9kJJNUmLGQu7V7MzI3rsT5NStwKiocB0ImY72H&#10;M1x79YMh81/fYePh1HsIvIeMhQvTmyl6pmoiu5nmrgwPhhfmU3mjp85nAerHe8fSMrtihqkrJuvZ&#10;YK6VDyKdJiGC0C62m4gYV39E23ghhjDv9JuObb7T1PzQsRMn4dDiKFxOSsJ7/v9z37zFHwRV7HIu&#10;nUt+4R+Elw6GAH9QXSn//wFYPldNLsCtxBdKTQWiEtCU8so5HajqmOCVHBdwKxVexXIsrysBXAej&#10;AlJ3vmS/7DVdgaD2+b6a0jMIdDFBlgqtd2+f4dmzbNzng3uV9vNiZioV9gQyGJnMg7MuMx9mTnyV&#10;YGfSRstqhLK42WvCK4Mf8ove4EP+WxxduwY7g6YjwtgUiyaYqwqtpSbmCBk4BDOoviGDRsOxeVu4&#10;dewCp7Zd4NqhL7z7jMC0EUbw7DmMFro3/PvrwbZlNzi06Qaf3oNh1qQNrFp0xLh6TTCqTkN4DRgC&#10;vYbN0OabChjSoDF2zpuD5JgluBIn8zXvxVPmeW/PSZswVYhwiTLpanKlw4OyngLrwwfIowXNl3M8&#10;VrZUAJZ+0Hc0S1p49aLKd2Vw/CuCkHf5PK9dQv7NDNUe/I6WXc5Lm23xLVHI68i7y/ekwkuPKdUG&#10;TYstw/1ey+if5IME6YAatC/jcqWiSpqMXpw6godHd+H+vu1qFg25V2zvu7MnP7YN512SrpCZ/CwZ&#10;FEHLyVBT+kheLQBLV9CL5/AunTkvCwRpNhKA36Ql4Rnz6kdU+AfxcbgetwGZm1YjgwCnLJ6HuBm+&#10;WO5kS2fTExYd+8J/jDG8WNjK+r8u/G28hxtgynhL5rYOmGnhSds8BTNtJmKJTwgWOE3GxOGmCDCw&#10;RzBtc4CBE7duWODgiygXfwLshWVOExFl6YQlhjbY6DYZO/ynU4EnYcMkfxxZthwX4g/hLVObvPfv&#10;VPdJqcRSTXBU4PxCqQyU/tA8JyAJvP+X2oE/xt9LQ2rAv1AWlwAVEyYtZF8gK90qRZatwCbKzJBr&#10;H+Q6X6vBrYXA+DnQn+bKun2+p1hneU8eK9BVQZHHfxzf/8+SQoLK/D5PWz40J+cublNxrlFxLsmg&#10;BqrO+fPJam7o58/uqyl+VLfMwpeqBvzMvj3YERKIhYbGiDAwwlb/KbRP9rTP4zC9z0AEE2C/bn3h&#10;3rEHfHoMhnOb3ggcboQZembwHzgWrl0GImDQWLi17w0HqrOnTJRGeC1opw0aNsfAStXh3K0XDBu3&#10;ROcKv6LJN+UQ5uKEpOWLcDY2Ws1z9fDYQaWWMruFyiH5wBfeoAKqHJL5o1QGKYiz8SGHVlraUWWQ&#10;gAQh10byEEYq3vvMNOa/UmlF0BjvGAKrDPWT9mCZZ+sBLenjY3sIG6G8RHtNW12gPlMsc5Ya4/ss&#10;5QCubVuJzNWRuLIuEnfjViN77wbc370Rt2ROqzjG9lW4sz1W9dDKzaKKUqXfXxDFJsQZDObM7y7S&#10;frMQKbhykZ+hTe+jjS8+p3L/vAu8TtDFgUhXzTfS3qxGHWlT9Nzld83asQbp61Yglep7dG4Qtk7x&#10;wgILE1i06wbH3sMwaawxPIbrwXPYOKrrMDj1H4VpE2wRQgWda+uDBc6yFrELlvnOUh07Jo6agADC&#10;GWTiDv9xhNyS1tlxMpbSZkdau7Nw8FaVmZHjzBHr5IuNhHezz1RsC5yBfZGRuHDwEF4/YhqW+57P&#10;n3SZlF5sVF4BuOjvnwCsptb5vwTwxz7RCt4/VUi9xhf5zBe1FfffEKJ3DPniErkEqRRotSVkyg6L&#10;UpacLwuvFrrrAupfAM3rH/c/DwFYNSeJMgvMDAFdfRdZbEpqVd8T0tdqGtxXrx4j++ENPH5yB9qU&#10;Pm/VYAhRYSkQLp04jl1zQhCmr4+wsXrYExKMNc7OiBhPm9WnH+aNGIfA/iPhTqWdOXICnNv2xtQB&#10;YzFtpBGmDR2PSX1Gwr/fKNg37wxH5sOu7XrBvX0vWDZuA9PGrTC6dj3Yt+8CkyYt0btSFdT8Qia5&#10;64ukZbJcyHJc3S0Tuu3DM6kIOntC1eTKA18kMImiEuL8+zdVv+iCB9J+ypBKIR4XE2zV95k5Zh7z&#10;5/cE4h2VLFcsKdU871I6ck7I/M4HWEjsxWNZfXB3LC6vXazm1Lq+dQ3z2H14KaOjaIFfM96lJyMn&#10;aQ8yYxfjbGQwTof6YbvlMKzU64I1Bn1xxNMcaWFTcSlmPi4snYXrtLb5hLbo+nkU3ySkzH3f8fiN&#10;DHbg95Dvkk/bXpRFS83IzzpPFU/jPafwlvdI/i+5ucy99Yp5ryjvU/nOx/bjjkyUt2sjLmxeiZPR&#10;kTi+aC7iQ6djo48HZhkawrx9dyrvOPiMMoDLwJG0wxOY3/ZWE7UHGForWGdbT1QAz7H3xSLPGWpu&#10;rAAjG0w3tVPqHGTiodqB5zNPXkIFXmDqiEUWzqo5cYmRFTZRgTd5+GGLTwD2zp6H+KgVyIw/ild0&#10;Q69l4AeVV/JdqXnOL5DZTcoALDb2/wWACwqe8aFn5L/gliAXykoIhJpRXPSKX/qtAuijMivAeVyS&#10;I+tCAFT7Am+JYheqjh+l1z+qr4JT9nmt5Jwosby2WOXJDHmfEnjLwqyUm6/V2pkZ8pnSFEalLgVY&#10;BkPk4e6FC0iIXoKV9jZYME4PG/x8sHXiRMwbNRRTe3RHxDgjzNczgWcHDWCHVj3h3W0IAkcbY/ZY&#10;c/jQRk8dPAauhNaN+bBnx35wbNOd93WGUe1GmEDr7NatJ8xatEb/GjVQ68uv0LF6dcSFzcfJNdHI&#10;3LEeN2lDZS6pF6cSNRuaIXNCSe2v5IpUVjU4gaAyL1YhbacPZJ/nqNRF12lPrxAM5qsCgyhbvuSX&#10;ty4rIGQu5gvL5+HoFCfsdTLGEW9rnJrpizMLgnAhJhK3aVGzD+3AQ6rd7R1rcZmKm740BKmhPthk&#10;MhBrR3fGTsvB2G09AvvtxiB5qiPSZN3gGe64tXU181fm2TIEkPZYmoTEHssKD8oJSBMWIc1TIBPo&#10;c1Tls6nMc0/gjfSyOpdMSy+qm6imsH1G5X2cwNxaWeeNuLxlLdV3OVKWEeCIUOwN9EO0oz2mjB4L&#10;q8594DvCAD5KeYdimoE5TKjKMmH7pDGmCDJ1wjx7PwXwQtepiHAPxBR9a/iPt0KgmYPqjaXCwoUQ&#10;uyLS0Q8LzRyx0NgWCwXgCTaIdaUCu/ti55RgHI5ciuT1m3Et6SReZmczjZPhrYWElfAUfygBmPAI&#10;SP83Fbgk1/04K8c/AVxIeHVRIJNav2A85/FTDWzuFxa9pDLK8qCijgI09wViAUmFwFuizlTIj81M&#10;0nVSASkwlsRHIAVsDfCPAEvo7imBVRcCr8CtOn7IPZIzq+GN2rE2oukdv/N7/uPFUeTi/sUL2L8o&#10;DCuc7LDI2BCbJvlhrZsLwvRGYHLXLpgzQk9NLzqp11DMJbCeXQfDg7Z5Hn/kuQbWcO80AAGDx8Gv&#10;xxAFr3vH/nDrTMvNh8usQTOMqVINNm3awrxVK/SvWh0Nvv0elf72Jea6u6klUS5sXocbe7fhARUn&#10;RyalkxpdPtzSBTJfWVtCLE0tkj8SZumxpI1KYtAyF8giW7TBuYRIwSvNPbSnamgewS++loGrsVE4&#10;EeSFvfbjEWc2CttNR2Kr+Sgc83VG+rwgnFs8GxdjwpCxfC7SqLqnIgJxOmwytlmPwk6rYTjoYYhD&#10;XiY44D4B+91McNDbAkf9HXBmYSAe7t+KAqq9WG9tQILY8Ezm3mdp2ZnPnj7OIKQyE2dqAl6mJKpJ&#10;6KUdWRRfumeK4j49Hk/lP0S3QHiP7sUtFiZXWLhJ5VXaysWEdy4OzgrA1kletLkyo+Qo5r89mf9O&#10;gPvA0fAeNhYB40wxoW13TNO3wFQ9c4SYuSLMeTLmEcwwAhzuFgivIcZqqtlAEzvMspZRSFRhAjzD&#10;wgERzt6YT2gjGIuMLRFhZIFYdz9s9vTDtknTcShiKU5s2oobqafx4sF9MsBnUyZCkBp8hhqWWUhw&#10;PyqwAFUC2f8gZGyxGl/8oaRSTBUIUkkmhUTJ5zDyP1FgOa/FpwAzCosIcJFAK/uyFagJNOEukPmq&#10;CLiE2FhRPZ3l/vCHznoT4BIYNYUVKEsAFOiVQmvXZasps9xTslVgl0Bd0ndaZ6tVAVHyXnJOdRQp&#10;uSYAy0imfEIt0/JIp5HH17KwK2wmohxssNTUBMvs7LDa1RmLJoynhe6LoH5DsMp1IgKH6SN4pDGt&#10;lR1cO/XDfGMbzB5vjSn99TC53xh4E2xPwiuVXK5Ua/eOfWHdtBXGVK2KCY2b0kZ3wuDK1dHo63L4&#10;SWz0oMFIWL4UZwmxdK28LbNV8iEWFZYB+6+oXO8yziD/YroCNO8yQ2pslTJLxweBlzklz4lV1myp&#10;KPBZgkQVlA4dEtcu4P6ejUgM9ka8pyXiXcxwwMUYB90mYI/zBByZ5IiToZNwglZZrbw/0wsnZvtg&#10;n6cpNpsNJbimOOjH1022xjEqbwrvSVs4lbCH4vLGKGRTKeWzi9VwwGu00df43TLpBvh9mAu/FXhl&#10;1YgUyWuP4FmSwHoYOVTaJzLRXaLY+wN4dHS/mm72bvxOBe9lWuf09StwitY5eQndw7wQ7J4+CWvc&#10;ZZExS3gOGAa77gMQON4SHkPGUX0t4DfSAAYtOmMGLXIglTbUypPqO5k22guLvIMQ6T4DDj1HYxJ/&#10;x2Aq8GwbT0wd70j1dcccRy/Mt3VFKOFfbGqPJcbWWGxihQ0lAMd6TMa+eXQmu5heJPI3undb9fuX&#10;CizV5isdYUryYOkfrQHMc/8GgAVWmbhOwP1QLBBLTXMJwGVALZDvwPvFEZQ9rwAWSEsBLoG2zDmJ&#10;fKqxgCyAiyoX5GtAS4hCFxDqomIBR/JPzWYrq0voFNTS0+qDhAaiLjTFLYVWU2RRZqkBl20ZaFVo&#10;r5GBERICsCi0GoqYTxXOZ46cJ7No5uL5/dvYGz4Xq5ztscx0ApYQ4tXOjlhsZox5w0dgStdezIm9&#10;EDbBFhN7DccSSze4dOqLQOa/843tCLYhpg0ZD7cS9fXtMUzlyxN5bNOkFfSqVWf+25yq3AMjqtVG&#10;c1mIiwB3q10XO+fPw8mVy3FpeyxuHtiJ7ARNhXNSE/GE8VyaZaRWN515IuF8T6DzpBlIgJWQfYZM&#10;JCc5pOoqKZVRhEnmxyq8zaAaP086iMxVkTg504/21x2HaKEP+VgjMcAFh/zsccjXgYrqTJgdsM/L&#10;CrvdTLHLxQhJvJ4y0wcn503GWary+UUhyIwOw6W1Ebi6eTlu796Ip4nxLETOMReXAuM6Aeb2Bl3B&#10;lXPKNr89k0xrTHj5dz1JJLBHD+Ax3cZDhprr+shugrsH9w7txp39O+hGtiCLypseG41UwpuybAGO&#10;qp5X07Bjqi8LUweEmVvAo98w+AwdhxnMdaXddyZzWmees+kyAFPGmmEaC9fZtt6YZ+eDEBNnLPEM&#10;xELnKXDqM4avM6I6OyHE0lXVRodSiRd5TUWYjTuCR/EZ4LVIQ6uPCrzFyx/bJwXhwLxFOLlhC66n&#10;JOPp7ZtU2yJlj6Un1gfCI5Mj5EtzEgHW4Pl3AayFACzLl2ptzBrA0mSkZsMUmOkC1OAJAiwFiHQw&#10;kfgIcGmUHIuVLoFYd15ste76R7gLaLXFbutClFrZcKkRlgnpBGiZn0m6SmoqLDa7FGAduBrIuv2P&#10;lV2y5WvUiCj1Wg1g1ceakEoXTLlPTQ4gM3mIjc7lZ8tsHi+eI35JBNY42mHOsMGI1B+L9VTgJZam&#10;zH/HYWqXXpg7xhhLHDyVVV5i7QH//qPh13sEImi9ZtNGh4wywZQ+o+DZeSAm9RwBr/Z94d2euXDz&#10;9hhXrSaMGjaGa9ceGFWjLtqWr4i6X5VDna+/xRwnRyQtW8yHdSWy4jZReXYpiGXeZOlm+TSFljNV&#10;rGei6tgg/aZfyxxYtNiyYoLsyzkZXC+VX1JxJcMFZWYMGcAvc0GLtZVZIiWnvLZ5lVp07NyiOThL&#10;KM5GzKRVnoGUkEk4MtkZez2tsNfLGkcDXXFqQQDSF4dSaefh4soFuLw2klZ8Ga5uWYlbu9cTti0q&#10;b39//oz2mdKMVQJwIfNvqYjLu3gGb84kaR0yqLZSMSUVao+outnH9iH7yB41wugu4/b+7bgVtxVX&#10;tm3E+dgYnIpZhBNRYUiIZN4bOhU7Aidj+xQ/rPFwxizp4iqVViPGY4qeMfz1TRFiYQ+jVl1g33Ug&#10;JvJ3mjrWEvOdJiHcxR+hpi5YMXEG5th4qTmgp44xxwxjUWAZSuiIUEsZSjgRc62cETLWBItMbTF7&#10;hD6WmtljtaMPdvgEYsfkEOwLXYgTa9bj5gn+JncE4GI+b5LnSluw1pOtuEiUkuAKvCVLjn4O4n81&#10;FLiqoBBwJceV96fKK5ChPlvrc81CRD77T3EAUrn2B13vB3yRX0ToigXKZwSCUdY6M4p4rahY29eg&#10;Lb0mwOZLEOJCeS33i0SpJZfO572i0h9BJ9T5WgWZAF30QXJpyZfFcosVF7jz+V0kH9ZAVYCXAC+j&#10;lDRrrqm1BrEosoQGsG6+LbHQBaLE79/icMwyHAyZjsCBfbFwzAhs9fXCElsLLByrh+A+/RHQdwhW&#10;uvox57VFlD1/aAMbuBLQBSYOmDfBHsGjTTBtsL7KjSdRpb269KcK94Rji/a00DXUDB6ePXoT4Ppo&#10;We5nNCn/A6pSha36D8ShBXwoVixBxrZYXN2zE3cO7cV9PugydWwOLefzE5IjEgAqmEwp84x5pCja&#10;c27FbssgBRlp9IZ2VWxrIS1zoazAcIshKzPINDo89+r8SfVaGYTw4CCh2b0Vt6j8V1l4iDqny0Jj&#10;VNgzEcE4t2Iuzq9eiAtrRGmjVbPRPQIrs2E8TNiHJynxqoeXWHaxy2pq3Du0z8q2Z6kF1N7xu7xh&#10;wSE5bk6yTIV7kKpLxWWqcO9QHKHdpWqZb1Fxr+7agCu7YpG5bS0y+H1OrVqC5OULkSQr+c+dgd3B&#10;VEACLIMXltnbIUTfAH5DWFAOGI5JowwwWd+MNtkZ/arWg1mHnpjOQnXaOGsscp2CcFpoGagf4xuE&#10;YGMnWu/xzJvNMJMqO4duKtiYFtrEEfNsPTDXglsTW8w3MkPAwGGIkSl1XCcrG72JCr03NAzHV6/F&#10;1cQkPLp+FXm5Ig4Ep0QRxeoWUoUFJAWUKKFUYjFU5wqB7zM4FaBlr0mBINDL+5WENiSx5D6p2dap&#10;O7faZwu8BFb6skseLqsl/im5eTEttwBcTAAZBQS5SMWnAGuKK8rL/RJV/kSFFbAM7msQP2fpRfB5&#10;rlhVimkAFwrk+fwsCaXamkqr9ywWG/6GX1JgFaUVWHP5BQmxAlQsuAaqhFJrdayFvE6b2UNqoqm8&#10;eTIZHl9TlI/kzesRxwdkqfkERFN513u7Y6OfN6ItzBDStx+mdO+PKNqrhaZUZj4M4eYucO8ySE29&#10;EjzOArOYNwnEUiM9sdsgeHfrD+eWneHWqhPGV61FFa4Bj07dMbJ6XTT5+ns0Kvcdan/1N/Rv2AQb&#10;AqbjcPgCnF6zEhmbN+LKbtpIKvEd5oPZzAsfHTtEaA5SmZkrEgIBO5sh+bJMnC655QtCLCsTSq2v&#10;tKfKZOxFtzOZk4oSizpK764s5F3NgIw/liYcWUXhCRX04ZF9uL13M7I2r8Cl2KXIXBOJS+sX4/Km&#10;KFzbvkp1Y5SZMJ4KtKnH8PpcCl6xsHifyfycip8vHU+o8jJMUabJfS+joLLO4PUFFhgyaonwiuLe&#10;o9reYcFxY89WXIvbTGD5t+7YgKyta3GRzuD8ppU4G7sCZwhv6soIHF8RhviwEBwMnY69wVOxeepE&#10;rPVww2JLG4SON4J1u06w7dQTU/VMEEC7O5UQ969WD079hyOA9nk6C9tIB18sdpyMeZIDO/tj8igz&#10;uPRhDizjhAnwTBMnzKK9DuF2nrU7wqjE880d+P4mCB6hh1X27ljr5ou1Lt6I9ZyMg2GROBG7CZcO&#10;H1N9od+y8Jc2YNWMRGjyqX75BFi3YoLAJgpZFuB/FZ9ALQArSLX4OJH7Z7mtdq0kJEcmrMWMDwS3&#10;+A8ZbCSjBgVgqmZhicrqlPY/ioLCHG6f8F6BmHkvIS0uAbhA7lEqnPMx5FgAVupOVRZ48wRmvkaO&#10;RakV1EqxtVxaVaQRbs12y5C4EvtdArQCvQRebRiibHO16W6pvLLKelEh82/+sVmEZNsUH0QYjsVW&#10;T1es8/ZALCPG0hwzCfDkzr2xiGq7wmEiFjFfinaZhGnMfWcS3vlUYKmRDtW3pIKPg2e7XpjUbSAc&#10;mnaAR/OOcKzXHKZVahHottCrVR9NvvoWjb/5Fk3LlUPj779n/mWLuNmhOBIZzgd3Bc6zMLnEh1sG&#10;O9yQdYb2U63imSPKItqM+4f34h4V+j6hyub2aZIGsSwr+pK2WuDMlW6P1wWsSyq0fPiKppC0uwW0&#10;uO8unVMLq8mc07Ikyz0q4809m3GDantj11rc2bdZLdfyTFRe+iZn0KpLrs0CQAZHSF9oqfWWLpPS&#10;hJR75TyhPY0X6Sfx/OxxPD19TK0WIcor8N4kvFd2b8JlQis5/8Vt65CxieCuW4Fz61cgbf0ynFmz&#10;FGdonU8y701cNBsHZxPeoCnYydx3o58nVro4IdzUAhP7DsTo2g3g1HMQAll4Bk2wg/vAUehXqTY8&#10;h4wlzBYIHG+FcBa2C608EWrigjkWHrxmoBY0myoFLwvjIOmpNcGBKmyH2RbOCLNywQJG8BgjzBpt&#10;iKVU5NUuE7HR2x/rCPCh8CU4s3UH7qScwtMbN5BLBf6DYMmIJFkbSc3uSYgVTIRK1uzVwfkJrAKk&#10;7pq6ThilFlsH8GegagBLaO+rzjFU4aFsM7cSMp7742w4UudDISsokvHABLcMoP8cOtXVhaixLggh&#10;z6lQkPK6gFwCrbYV4EuAFdBLQvYFYLWVcyUwFxDmgrwc2uASqOWaFBSSS6umLA3oUoA1iBXAKgcW&#10;gKnmUsn1oQBXmGcmLlmICIMxWGo8jqWuA7b5enPfCEvGG8OvfTfMHKqHTT7TsdCMtmpiIObwAZmp&#10;Z4ZIUyfMHWeFMEM7zBzBe7v0g2+nPvBs1Q0ehNi9fivY1KgHx6atYFC3ETpU+BnNvi6HluUroPbf&#10;/gaT7j2wZeYs7J07G0fD5+PUyuVI37CGD/kmXNuzDdf2bsWNvdtxkzBL3NrPfPFgHK32brVq4eME&#10;geQQnhFiUTyBWLW/UonVEL0bmWr5Fpk8Tw1ikH7J0lXzKuG+Krkq7e7FNDylij8myA8TabFpdWX/&#10;ZXoqcnk9n8qaS2V9R2i1Hl5au65q2718FjIQQ1b+f8nc/MnJBDVp3/1je3E7fgcLnTjcpl2+vHsz&#10;Lm5fT5exhuCuZqzBeenfvCEGZ9ZKp5ZI5r0ROCXwLpyJ+DnTsY/KuztwEnb4T6QrcsNSGykoDdV0&#10;RvqNmjGfHU21tcB0IxvY8v8+rn5LTBppCD/pZDPWHEuc/DCfAM+jVZ5haAOnPqMI+jgCb49AvmYW&#10;IQ4xcmI+bIc51lRfS2fMZ04cOMIQc/m+Eab2WOXsw8IjAJv9g7F71gIkxaxD1v4jyM68pNqB/yCI&#10;H8QmU2qlD7TkoLpcVQed9JWms9XOyb1/oaRa8LwA/S+uawCX5Lgqv/1DTaQnNlmUV9a3ys9niqnm&#10;qeMzr1LGfHxRpNROwBRQdKHBWlQsNcsErCRHViCpY6orbXfZe1UoaP8qcgjWYwW4Bi6hLokiqrGE&#10;7rgg7wm3hFhntwmzFnKen8dcWjVnqdpvbdUGqeGWPyhPap8lD2YOXCST4xHwbOaIR6PmY5mFIRaP&#10;H41oc2OstjbBMhMTLB5niBmEzK9zD2ycOA1hYqPtvBE2wRHTBuoj3MBOwTvf0Jaltimm9R6FAObB&#10;vh36wKt5J3g1bQf7Wg3h3Kg5DOo0RLvvf0bb8j+jxdffMR8ujy5VqyFqog92hATjwJxZOBYehpMr&#10;oqhG0biwlQ9L3CZkMUe8vGuTam6SaWmvcXt9zxbcOrCNgOxWC4kJeLIUS87JRDVn9KsM5sRX0pUy&#10;5klclXG6FxWMKm+V0UIyA8b1K1TQy7S+GXh9XlaCkLmnU/CS++8vSy59RTVJyQyXkmMLvG8vpECW&#10;/pSJ7mRGkZfnU/Di3Ank0GI/OHoAN1nISE3yxa1rkLWdfwP3L3A/g1Y5ncCmrVuOtA1U3o0xqpPG&#10;aVrmkzELcIK/wfGIOTg6fwb2zqTyTvfFjmk+2DLJiwrohkXmVpgyeASGMC0xbdMJE4eOxXRDa/iO&#10;mgCjpp0woVlHgmuGySxYg1mwRtIxzSKskfYTEUowPQaPpQrrE1hbTB1vqfLgYP6OQdIry9Ies83s&#10;MVfclDgrQ0tEmtlh08QAbPDyxzb/Gdg3OxzxEctx9WgC7pw/h/dvXqvBDGo0F62qGgf8UYFFZSVE&#10;LQXIkuD5j1DKvg70knt18MpCaeq1hLaAW4lCwisVU5LfFqqcl+DK5AFSG054CwryGJryan0d3uLd&#10;+9clCqxA1eD89FiirNoKNHKd0BFiOS/3yDkdrGX3S4NgFj7R8myx7PkC42O1LSqQ/TIhx+qcAC1w&#10;8z2VKvP1BFn283jtvRwrxdagLqT9zn0v4PM75tHWE2ypBX+bcwdHloUh1sMeUVTgpUb6iDIag63u&#10;rogcMxYze/aionbAcubBy+x8mAu7IFqmKh1tjrljLbFI1UZbYZ6BDWYMMkDQgHHwaN0d3i06w5sP&#10;lUPdxrCr1wimVI023/6A9oS4Q/mf0J7R/JtycB06DFuDpYQXiEOQEDEfJ5ZF0FJH0VquxDkq1gXm&#10;ipnbYpG1Uyp8BGba7L0babO3Uo2ZM4vSicVWayUdVsuMPk1LwhvpEUWr+yYzDXlU07yss1RVgk2Q&#10;i8RW37mNgts3kH/9Mq/RCmdKLyrmsdKJ5JbMbfUAxdl3mUdf+djbS2bTFJV/lXYCr86m0jansNBI&#10;VHn69bitVNZoBWXqigW0w4Ry8WycXhWBtLVLkLaaNlSsMi1zOu9LXy8ARyI1eiGSCXBieCji5wYg&#10;Lngydkz3wdap3thEgKOdHOh6jGDZuiO6/1ARVh27w2uQnrK/noP1ML5RO5jS9UyjPfan+s539MNS&#10;tykI4m+ygAWuP8EWgKWXVhBfM5nHIaYOhN2EWzvMmGBFq81CWFbnpwWfb2yFRZYOzH39Ees+CVto&#10;ow+EzkfC0hW4nZqC+/w/5b55hT8Jn9jXfFrVvHyZ6IKACcAETqaX/QjrJ6FVQGkAM0cuC3VJ6OCV&#10;EHBFdYv/oNoSWqmcKvwgc8/RLucLrJri5lOQdCt6vn33Ei9e5uBJTrYMZhAIRVUJ5ocXlGvpdVUa&#10;GrAMZWPlWIAVUHVgl1FgFRq0uq2qqSaQpVa6TH5cAm1BngazBjCVmiGAC7ASOoi14DneJ6pcQJtd&#10;qKDmce4TvH/7kBA/Qd67Rzx+RkV+gfcvHuDM5pXYGeCNGKrwzknemD1qIDY42mGdpRXmDBiAaV16&#10;Yc6I8djoNR1hRvZY6eTDEtoZ0waPx3wjO/7wtFws0WePMcf0/mPg2bYbPAmvAGxXtwns6zeGVZOW&#10;6MqHr335H9H919/R5cdf0bHCT+hfoxaWe3lj64xp2B0yDfvnBOHYonlIWroQJ5YvQeoqghwbjfOS&#10;M25Zg8wdscyTmUvu0oC+SpWWkU2SY4rlljblu0eYKxMo6RTynLZaVFJm5JCOIXmZ6ci/eoHqehkf&#10;7t2hwt4k0DIN7TUUXpP5qW6g4K5M6/MAHx7nqIn2pEIsL0sbdCCT44m9fpl2Ei9OncDT1CQ8PH6Q&#10;+fo2XN22BqeWzML+KS7Y4mGFvf5uOBzsg+MLp+N4ZAhOLJ1LYBergRznpfJqy2oWUsuRGhOJFAKc&#10;sGAGDsyegl3TJ2E7f4+tU7yxfqI7Imws4DNkCPpXqaHCqnN3uPQbjmATO3gNGQPDJm1powcgyMhB&#10;5cBLvacj3GkSc18vLHT2h+/ICXDsNRKufUdTtW3gPYIFLbf+owiwsTULAivMMrJS7fuhY8wwx9AK&#10;S9USK37Y4OaPDcyF4wJm4Njipbh5/DhunmEK8foVbayWfwrAEhrAks9SiT+D8q/jHyj4BxWWoY4F&#10;WnmtKKyCtkRpVX4rSiuwElpJCekopSJWmkXzC2UVz9d4/vwJcnIeKXAfPrqHR4/vC8CaHdZBqnWl&#10;1GBVwEqzj/SJLgP0R3hVzquBq1PiUrBLgOVWIJZrmgLzoeFxWYi1/U+3OmB1qqvlyHyd3C+gE+Qi&#10;HherLWHPfYS8t48JMOF9l43cd7LP1795jDPbVvLB8ccKi3E4szwSMXa00Mb6WEUbHT5iJEJ798PU&#10;rr2w0WOKNmewnRdWEOKZYywwe6wVZtPKSUf4hca0ZEPGYlLn3spCT2zWGc4NWyoVNqndAJ2+/wFd&#10;f6mILj//iu6/VEW/SlXQ/cefMHnkaKz188XOGQHYPTMQ8QtmI3ER1WupWOrFahaP03zQ0zdTjbet&#10;0yBmTpm5dT0VOkbF+dgVSFu5CBdoTS+JUjOHvp94GNlUZFlQTXLU9xfOMneVscFU5KsX8YEK/Me9&#10;+yi8J5PYZaPowSMUP2QB+ZS/wfMcfMjh/+hmlprh8q3k1rTM70V9TyXgRVI8nrCgeMi4we+jOovM&#10;mYpVE4YhuEtTzB/cGatMRyLWZhx2elsjfqYvkheFII0KLK7iHAsjKZBOMQdOoQInRYTi6LwZ2BPs&#10;h+1TJ9K2emLLZKqvqwNCTQ1h2qkDOv34CwbXqgPzDp2pvKMRauUEbwJs0KgNXPuNppI6KIWN9pmp&#10;1kEKdw1QfaEnEVTrzoPgO2ICAsZZqt5YgfqWmCrdKvXNabHtEGLA40FjMX+8NeZOsMViW3essPfG&#10;BvcAbHKbhK2+U3AgLBy3TyTjUlISAdYWOBOApU90qYVmCIj/BOtfR4Hq8CHWmHmtBJVW1FZCg7aw&#10;xCYzvxWbLM2f+ZIGai0p79+/wsvXMrz2ER49ylaR8/QhnvL42fPHkgOLWgp4AqCEWGXNLmsVRwLv&#10;5wBLyOukV5amtqWhg1f2NWhVLTePVTuxKPHHIGAKWAGa9wu4cixQfjyn3ZNHaEV5ZT+f23yqtgay&#10;qPUjFBDcAgKcL+r7/gEBzqYK5+APgp+xNxbJi2dhjaMx4qZ5Yq2DKdXYCNuZey0xNsLsgQMxhQ/N&#10;wjHGiLFyRQRzq2iniZhnRNtFGy3wzjGwxkKq8wzaNL+OveHTqqtSYNfGLWBbvwGM69RTAMuKhn1/&#10;r4IBlapieOWaGPpbZYyoUZMPqhs2T5mEXUGBzLdCED9/Fh/qOUiKCkPKqkW0nStwduNqKtdaBfGF&#10;zWtwTjo9rF5Myx2GY/MCsX+aF/YGeTOXDkL62mXMnbfh9iFZbHsfck7IiKdUvFZjdk8h97yMWJKx&#10;ujfx4dEjwsr//1M6LEbh02dU38covnoV704dR87OzXi0YhkehC/E9VkhyJrqhzNuDki2NmEYY9e4&#10;oVjbvysiOzfDrK5NsNZaD8mzJ+NYEPPYibbY5mmG3X62SJwXgDOrFuMc1VfSAgH5FG31Cam8Cp+J&#10;+NAA7Aj0pvpOxBY/T6z3ckGkjRkhHYiBdeui1fflMbBmbTj0GqD6Pwczb3XpNwx2XfphogzzNHHG&#10;THM3rJo8Wy2ZstB1ispzJ40whlWn/pjB3yvEzEH11pKKram0zAH6VFwLB0wfY4Ig3hdh7ogwExss&#10;sXHDclsvFtrTsNVnOrZPDsSh8EW4czJFjWLLfyf9FGRli2I6OWm6LFKKLLN8CowKYGWPSy2yltsy&#10;SmxxoeSzf9IS/13m0dIqphS4YpWZV6t5uyWK8pFflEuVfa/y2jdvXuAlLfKrV08J6yM8puI+znmA&#10;Jwrcx7TPT/D6zXO8ev0cXxRIjivqq0YfifKWwKlUuBTcjwCXqLMGe1nF/eeQ99IAln2qpVRWEVw5&#10;p+XFEmKbeZ1qmi9KytCUWM7xexDmPAGYtlquyzZX9gVgsddiqbmf//4hQwM5/302bfR9pcp/0hlc&#10;S9qD09Fh2OxqgdVORtg9xY2gGmHnRA8sNzPBonFjML1zVwR07oXV1s4E1RbRjt60zY6q0mMh86kF&#10;E+ywwMAWc/ggSE30pPY9MVFmsWzSCpb16mNCvQboUu4H9Ce84+o3gl7tehhRqTpM6jfEoIq/wLVH&#10;TwLsz5hMFZ6B/bODcWzhHBwnwMkx4Ti9dgXSY9dStai6Mkpn40qcoTKnRoeraWb20a5udpqAqPED&#10;sWjsAOye5IKLVLvLhOT69g24s2sLsvfuxANa7rsbV+F2zArkxMbiddweFB4/gT8zMvHhqkyyfgvF&#10;mZnI3bkH2UGzcZHqdJqwnCYoSfz745mHxrdph8Mt2iC+eVsc7NQJe3p0xYEePXB02GDEO1vgwrpF&#10;uLx1JS6qHJfqGj4dh0MnITkyVOW96ZuikUH7fJ7f7eTyCCRFzsahOYHYE+SHncx9t0xhIerphChH&#10;a8zQHwWTtm3Rlf+3Zt+Vg2HrdnDsOQBuA0epWmiPQaNh07U/vIcaKHiDTAg9VTfIzAXhblPV4AWZ&#10;8N2mKy22sS0ht8UUWbGBrimQr5+mb4r5FvYIGmWM2XrmWMzfN8LcDout6LTsWZBMnIHNBHiT31Qc&#10;WbQYN5IScSE5EYVqPLDU/uYT4HeErgh/CJgyRa8AqPLXT0OrrCK4zGOLJKeVZqA/ab3/YP7M10th&#10;UFgs82sxxxXVZX6bn09wJa/NfUUoXxLcZ0pdHz95oEKgzeHxU6rtsxe00E+z8SD7Nm30AwL+QqbU&#10;IQSS+xLWP1WXRw1azToLrNq1shBr13UA69SYJXxJO7KmymVAVpVj3OpUV9lqLXRqXEBoJVQeLHB+&#10;VGA5L0qrqW9BASFlKHjznqGYUZhHwAmwCipwgcqDqcA8/uOPF7h7PgnHl8/HFldz7J/uit1Bnlhp&#10;ZYhYe2tE0UpHjRuFsAED4c+HN2ykPiKY90ozQwwt1gI+FGHMoxZKz6zxNggzsIIvFWFSJ9rolgJw&#10;O1jVaQyL+k3Qt/zP6MM8eHzdhjBu2BTjataBCcE2qlMbY6jCQaPHqgnUtgVOwZ5ZM3BYrPTi+UhZ&#10;EUml0pqYzhHgdKrw2diVSFu7HKdWROA4Ad7t64xVZqMRPWE4lhkNRbTxcCwfNwibLPWxnX/LQVsz&#10;HLW1wKFxejg8dCiODhyKxEEjkG5gigxTK1x1cEf2lCA8nDkXV1y9cbL/MBxv1xWJTAOS2/RGChXs&#10;RNveON6iCxLbdkZqr+G4Z+GJdwHzkTs9AnkTQ/HYbiIuBc3AdebnN/dtxo09m3F590Y1B5jURp/b&#10;ugZnNkQTYFp+qvDp1UuRGDkHR8OCaZ0nY1egDwswT6z2ckSUgxVCJ4yjNe6FYfXroynVt82PFWHf&#10;o6+aZ8yLqcpkAufWfwzM2vTEFD0z5sD2mEOIQ01cMd/eF3MdfOE/1gK23QbBqfdwzLZ0QaDq+FEC&#10;MBV4mt4EzKPiho41xTyqcRStczgL5MVWbljtOplOIIhOIABbJ0/HwQULcS/1BK6dSmXq9QYfqJK5&#10;ue9oY8WJFiqApUeU1EprPaK0XPaDqkHWRZEGLdVbTU3L10leK7BKSDOQ1CRLoSDvLYr76g0tMuEU&#10;WB/nEFjmuY8fZ+PO7Rt4+PABXrx4RlV+xXit4L55+wpu3rqCu3dvEWBVgaVBKRVYWiWWBrIOZt1W&#10;C9nXQa6z3Rq4Wh4s0BJEtRXbzFCAlwL9EV7uy3Wts0eJEotKE9ayAIsiF5dsxWJrea9mteU4nxY6&#10;j8qrg7cw9ynzYU2J5TWvbl1A8uoIxE2yZ75jhqSFM7DRyYqK7IxNLvZYrDccUaP1MLNLLwR1648l&#10;VNqFtMxRlu6IlHV1jGywyNwJc8abE2RbBPQdAb/OfeDdpivcm7WHbb0mcGzWGiMrVkXPb3+Efq0G&#10;MG3QhNEQZo2aYHyNWjCqVRtmDZtQAWywzncidgQFYO/cYAVx0uKFSIlZirSNa6i8tNBbYtX80udp&#10;o8+ui8KpZfMQz9xx/1RPHAz2xYFZjOke2EB4F3ZvjUVtm2BZo/pYVbceNvBzdzZuhf0sWA617IyE&#10;tt2R3Ko7TrbqhZNt+uJM54FI7dAHJ9v24vmeSGraDUmNujK640Sz3jjddjCy+k/A41kr8GfsUfyv&#10;sA34++xVKHAPxY3hZrgcOB3X927CzQNbcGvfdtzcvwM3D+3CtUM7cXHXBpyJjVZxliCfWL6QBdQc&#10;HJhD6zxNbLM7VnsSXhdrhFkYM3cdBLPOHdC5UiXU+uJLjGzSGrZd+hLYrmoE0hTmrTbdBsKC39WH&#10;Chwms2tYeSPE0AnhjpMQbOFGUG1hxr/He4i+Ath76Hil1tJ+7CejzPQtMEfagsdbYg4BXmLtRjfl&#10;gOVU3xiXSVjr4Y/13oH8bnQIs+fiRkIi7l+4iOK37/AH7e37t69Uja/06vuD0H5QtpqQUoVFYf9g&#10;/Emo1eJn0lOK1z/8QYAVuGKRCa6qTc6D9BIUcKVAeP32OV6+eoYcKqtY5EePqLhU15znTwjzU2Q/&#10;uI9rVy/j1q3ruH3nBqF+SMV9rqzzawIvNjr74f0SgKnAAuQHwishVvqDwKoDV5qTPoH3rwHWQmCV&#10;KIFaIP4MWh3EakvAtGtUV24FXF0ll6qoUlsBWttqlVc6gAkv7XRegdQ+C8Q85rYswAW5D1Hw/C7S&#10;tjMfi5qFFZYjkcZ8eJcPLZSlEY7NCmTuOxyLRo7BLFq3Ke17YMEIQ4TrWSDcwAFRZizxR5tRefnQ&#10;8aGYwwdirp4J/Lr0gS/h8GjeHg4NmsKpUQsYVquH/uV/wZgqtWDRqBmsqcJmVGMrbi3qN4Y+8zun&#10;Tl2xzN4J630mYuv0qdgTGqQqtZKXRRLWGKStj6H9XIsrcZtxcdt6nFm3VDXTnI6OVD2bMqlsGZtj&#10;eI6qTXXb58VCaWg/7O83AMcHjMYpPsiHqKRx9dsjvmEnHGYk1O+Eo/XaI6luOxyt3QxHajTEwdot&#10;kFi/GxJb9kFa1+E43X0sMsY643nUNhSsPYR3aw6gaNV+/D1kJfI9Z+HBSGtkEaorUQtxdd9GXBMF&#10;3r8VNw/uwHUZIrh3My5sX4ezm1bhzMYYpNLeJy2ah8SIUOb9fljv64o1hHe5qw0i7UwRYjQWzn17&#10;YVD9emjw7bdo/8tvtNJdYde1H8w79kSolTO8RxvBmL/HhFZd4DVwHOZbemKOqSvmEtxwez8Em7ox&#10;3zWHCe+ZRIWWaXbcBurBb5QRJtMye/H/IQAHjTPFXENzzGFEmDsgkqnRKsIb4+yLdd7+WOs9BVv9&#10;gxAXEsrnZAdup59Dwes3FIo8vHr2BC9kPjEqpwKYkArA+VIBRWilt5+CVjpcFGgdLtQwWOlsQWgL&#10;C3IVuNIE9I42+Q1t8ovnzG2Vyj5E9pP7ePj0vlLf5y8eK6ss+8/4mVLr/PhJNu49uIX7D+7gNhX5&#10;2vUs3Lp9DdmP7tJGPxQLrQFc/OEVSxCpeROApR21BE7JjwmwpsKl8P4rgEtro3XB9y+x0KXKXAq0&#10;rolJF3/VzFT2WCqy1LmSrbw+v5D5r9RCv2cuTGCVpX5LO/1WJid7oHLvK0m7mVOGI8p8BPYFuOLI&#10;rMlYNmEUtokiGI/HKiNaLdrKGV37IrD7AETSmkXo22GpqYuy1HNp5+YQ6unDDDB7jDH8ec/UTv3g&#10;2bITHOs3g1PDFsyFm2H4L1UwgBCb1m0M56Zt4NC4OawIr0PTtrAi5MN/qwaXrj2x1M4ea7w8aaen&#10;Yves6TgaMRfJUeFU4sU4tW4ZFSyGsRKnqcBpsSuoyutwdQ8V79BuXI/fhav7tyGLgJ9bHokkvs9p&#10;I2s8sJ+Ml77zkeM9B9nuM3HHdiouTXBFxhATHG/WB4l1O+NwnQ442rg7TnfVww1jH9ydGoFn89ei&#10;YO9JvNmRgjcHz6AgLhkFQTEo9l+M9y7BuDXIDFf1bXAldBYub1mFa7s3MDbx+2zEVSrxlX38LnHS&#10;E0tqn9chfdsanFwTheRF87GbOe8qdyus8qTqudki0t4UMw1HY+KQATBs1RZtfq6Iut98g+GN+H/q&#10;1Af2zHdtuw1QlVEeQ/RgwVTFvG0P+Azh/93cHbNMnAiwK8LtfHjsoeyzFV8TKCsSGjvBa9h4tXaS&#10;e/+RmDzcAEEEeOZ4aToyQeg4E0TZ8PckxNGOVGAnH2zwDaQr8Mdm/xnYHzoHJ2LX4VJKMt7Kihjv&#10;3yLnwV28pVKqJYdEeSWPJbyy0kU+VVYG32iTV4ja8jwVN086E0m33hL7/eadzOn2lIBKDkubTHss&#10;ivuEcD559hBPXz3Gi1c5BPsJ7lBtL1+5iLv3bqqmovvZd5UyP3uew9c9wh2ev3LtErJ4z7Wbl0WB&#10;qa4fCCRDs9D0+4RZqa4uygCr2/947p8UuDQ+hVmnymXUtwy4utDZaF2odt+y7cQCb1nAVV5MpeU9&#10;ArBUXCllZv6b+/YBz/Ea3yf7cioytq/E4Zm+iLYei7Tlc1VeGW02DtEm+liuPw4LBzGP6tEffm26&#10;YGb/UVhG+7xQ3xqLjGypxlKBZYbg4YaEeCyCBo2Gf+e+8KHdExV2Jax2DVtCv0ptDPj+Z4z9rQbt&#10;dQe4NmsLWz6cjrSHDo1aUZVbYADVxrFbdyy2saMqeWAHlXjf7Bk4snAOLWcYTkjeuyKc8C6jHV2h&#10;VO3K7i24c/Qg7iUdxq3Eg7h+ZA+uxe+mUhOgtauQ7uCFrNG2eO02G+8DlqMgMAaFobEoDt+K3CXb&#10;8f9x9hfgVR0N9wfaluLukhAh7u7u7u7uRgIJkBAIIQkkuEvRUqNOS1vaQktxd4ckJEiUENzad901&#10;+ySlfb/v/p/vXp5nnr3PPvscTs6Z36y1Zs+eubfsY3St/Rwdiz/CvXmb8PzbI3i84Se8+fIgnq3f&#10;hTef7MWTRZ/ihXhd+Ro8zV2AxylzcC8oHVeohjeXLcOFrRtw4bPNuPzlNpwlrBe+3I6zX27m97oZ&#10;R7bTKRDakx9vwZFPPsCBrWvx8+IqfJAdj/XZcdiYl4bVmbSxMcG0u06INjOB1bhJUOk/CPrjxsGT&#10;34sEsLUrCqiiYvpY0ZGVxKgSp2+NEt8oLMucgblhqahNykeduH3QLQzBGmxAHbxRSoc0OywZBR7B&#10;mO4Tyvfwp/LGodQ3nADHMQPHoi48WbqevygqFR9QfTfmFLOUYDNt9KfMwN/On4/TX36OC/t/Q7dY&#10;7qa7C/duXcfTbiFa4vqsALVnOONLMck7s6wYvvviEY+JoY0sT8UkjA+YbUWnVJsErbhuK67ZSp1S&#10;929LHVGitLY1S8eFuorLRB2E9B7PEeA2NN7AteuXcP7iWQJ7jvtX0NBAmAl9M+FvaLyFpqYGAbAM&#10;3r8hfi22BE88JpwvCK3oxBIKLAP4LcQyVf6/AtxbZAosAfyPziwJXnFcZGZm37dFQExIeyCWXWLi&#10;+QT37b7osBLXf3nOY1lGfvq4Cd0PGvGMx548bUHn/Uu4uOczXPxsA9bF+uKbWXn4pboUW5LDsSma&#10;9szdBXUubqi1dcYcM1vkaZtiXVQGVojLR/zxlxPgRUGJqJImvGNeZiWZQbuXr2OKabR+OZr6LIaI&#10;n6yOyEnK8B06DvHy6sjUNEaWjgmydY2Qr2WELHUDxGnowmrYcGRZ22FVSgrW56Tjs7ISfFc9D9/X&#10;VGDvshr8zvx4aMsqArxOgvjsF1S977/CrV9/RP3eH3H9p29x7YdvcOWHr6l+n+LaFlrr9CJcCEjF&#10;PSprR1wZXhStxOvC1XiaswzdCz/Cq40/4PGcLXg0Yz1effgzniz/Ao8rNuBJ8XI8LVyC59y+LF6M&#10;x9mV6IqbifbkmWiiMt1ctxLnt63DOX6eCx9twJmeUVZivPOJHatp81dh/8bFUoNzjM7hID/v/i1r&#10;8c28WcyXWdhSlINVaYlYFBeGWcy9SdYWsFdQgMrAQdAaORaqQ0ciUN9MmoVDXDYSc2FlO/kh3z0Y&#10;CSb2CNc0wVy6oLrkQswOTkYd8+sc5tgkU1cqtjuyXfwwIyhaun+4mL9LMZV3Bt9DzC5aRoDnBkRj&#10;jnck6gj/wtBUrEjIxQe5xQR3Fi10GbZPnYWPisr4eatwZOtWXP59H7poT590tBLgGxSFBxQK2XBd&#10;UWQL03OfsD5hRn7a/QBPWB4T9IcP26XLO6LjSaitALQXXvFYXBZqpbq3871FaW5uws3r19FQfxP1&#10;bCxu3LiC2023JIibmutplRtxs/4qrl69RAt9nc/VS69/+PCB1IC88+wVQXtNKP+GWMBL0Ajyy1e0&#10;1AJeCeZehf6fFrq391kU2aiuXsv8D1ilzipxvngsYKV68ljvaC1pxJaUg3teI+Vgse0BXKitNB5a&#10;KK6syBSY0DIDC8V90s28KymwAPkOHnY04nk3rTX3H3N77dBPrOxbsSMnCl8UJOP3hbOxKSkYWxJC&#10;sT40ECu8fbHE1QMLxULg6nqopA3bEJeBZcx+y0KTJRWuDohCuWcQ5lOJ57sHYirz2UxTO27NUEQ1&#10;FhALtU1R1kWSgjaPWyGHjUGOtpGk0rnaLHomiKCtNhs0FGk2NlgQHYmlCTHYlJ+Fz8pn4Ovq2dIg&#10;j0MbVtBSL8OhzStwdOs6WtRttKuf48aeb3Hjx29x9fsvcZHl8u6vcfkbHt+8FVfLqnEjoQh3IorQ&#10;FV2KZ9HleBY7F08Sq9CdWktlXUagl+BZ/nK8mvsBXs1agzclq/GqcCmeF9Shq3gBWguovIVz0Lx8&#10;Ja5s24CztPWnNq7AaTqDs1to8TcsxvHNK5nDV+HwB2xoNtbh0AdLcZi594S4fMTG5hDz+ufl0/FR&#10;SSE25mdgaWIUqkIDaHnN4KSsBA02YFqjx0J56HDojpmARFsXpFo5I8fNB1M9A5iPfTHNOwIh6kaI&#10;M7LBQkJXKVZiSC3EwrSpKOL3H6ZpgWx7b57rhbLgWKp0GKaxlBLmIrdAlPsTXCp5GYEWM6vUMgYs&#10;oEqvTM6XVmj4IHcGtk8rw4fMwJ+UlOOb+Qvxy6rVuLz3Z3QQlDYq420xK+hjMUyXdZcZ9qnYp8IK&#10;5X1MsLu72tFFi/2ApaP9vtRLLCnuHVplcSlIKC6PtVOJxfPNVM3r15hhub1//66Uhdt4vLXlHu40&#10;35YAvkyLLLLurfprUkfVHclyU7EJrsjRT8WMN3QAr2jjCTDBek3wegEWmVdALAB+3ZOJ/wZYpsS9&#10;avwWYLH93wCmQv5jpJfMbovnCN4LQiaB+/aykwSqUOUeZZZdcqIdFkUosACYiivlZgHv3wDfkcAV&#10;EAtwJYB5/sOOBqkjS+Tip49bUH/qD9rPb7B7fgFWhTrjh7JCfJhJcBJCsNrfG2t8/bHQ2RUL7J1Q&#10;aWmPIkK5PobgMkMtDUtkScIC/yjMpU0rdwlEtWcIZlg4UYGtMIMQFxtYo5j7uRqGtNXmSFbQRa6W&#10;KXKpINlaxsjVNUGevoCZlpuwBylrwqDfQMSbmqE6IlyaD3lDfiY+LS9mZSrFr8sX4jcqsYBYXGo6&#10;tHGVlIvF3T9Cga8wD5/9lq7i+89x+auduPjxR7iyZTNu1THXzqpDa9psdETPwOOkeXhNYP8sWoc3&#10;87bj1fzteDN7E/5T9SFezVmP5zOW4eGMOrTNrkNL9VI0CLvMxuPs2uU4vWopTqxdiuNrluAEM/rR&#10;tXU4uKYGh9cvxqF1Ykz0IhwmwAf5GUXv89lvPsKxT7diN13EjpI8rM1NxfKMONTQ5eQ7OyFQWxc6&#10;w0ZCfeRoTBkxCiPfeQceugaIt3RAlr2nNIl7qo0LiphlxaUkp9HymEqFXZlVgoWJU7F62hxpXugs&#10;ghuubYEEUwdp3eBZ/pEEOEIaxDGD+7l2nqjgfplfJEr5XnM8wwhwAhaGJ2BNagHWpRVKEG9nBt46&#10;dQZ2lorx6rX4fvFiXPz5B7SJDHrlIprEzSBdLeh+2MJI1iYtOtD9qAOPHncx23ZQbXuu2/bY5OY7&#10;9TLFvStTXAGxUFKRgR897CDIhFjYZJ5zq4F5l/b4yrULkmW+f0/WeXXnHlX31lXpdS0td9H1QExQ&#10;ISaweEaxZRZ/I7vTTqwi+s4zqq+AVQawUFsqLPdlx7hPOAXAveD+E2RJiUVG/hfAvZAKaMVWVt6q&#10;tHgsU+C31lkUGcBvrwsTTuk55lrRSfXkDoGVHRc9z8+eiscsAmAxAITgyhRYZq0FwN0PGnjsNh8L&#10;qFtx5+op1B//FRe++gArwp3xTUkufqmciY8J8SJXB6xyc0ct4a2zd0GNlROK1AwwR9zwH5mIJYFR&#10;qPOhDfOLRo1vJMqozuXOPpjLMs3EBtMNrFDGyjTLmODrmqNQ3xKZGsZUYyMUGduggM/n6Vsgj4Bn&#10;CEVmrss0tIHXZBUYDBgKf1VNzPTzx9yQQCxPjcf24jxWqHLsFyosZrHg9uC65dgvYPpwI85/9Qku&#10;fPcVznB7isCc/ng7re2HOPkhFXAdre6iZbg2dyFu5ZWiKacUzXlz0Tp9IVqKa9ExcxE6SmpxZ+p8&#10;NE6fhxu0yZfmVeLcogU4zQx+fHkdji2txUluT6yiNV5Zi8MrFuIQtwdXL8CR9QR2nRgGupRbgvzB&#10;chzeuganPt+G0wT4yEebsKtuHh1FJlYw91bGhtAOuxJefRiOGE/1HQ+lYaMw9N13MZk2OtbOCYmM&#10;I+JSUC6/zzh+X6VBMYgxsobLOAXZzfiEtyouDyumlqOEIKbbevI8OxZbzPCLkG41FNuZtMvTqLYl&#10;bGSrwxNRwkZ2lmco5vtFSdeCFzIPr6OCr08vJMhF2MAM/PGMuQS4Ervm1eK7BbU4+903aLt5FQ0X&#10;TqPx4hl03G/8W2UfEERplFRHi6yXmKD22l1Zxm1iIYhtdyVopeu2VPGGhhtU0UY03W3AvTba6Act&#10;UrnPrN3YeFOC+OatK3yvRipyCx7Sjj999liCVlreV8Artj1TUIkZXcXjdwSoMrUllEJx/wWwDFBZ&#10;R5c4LgO3F16ZCsugfSlUuwdiGcgyNX57rMcaS6ASOkmFe0EX+wJm8ZwA+y6z99siLPKTJ014QqUV&#10;8D7tGcwhlFdSYXFnkuiBfihA5mskBe7pie5uwosnBPvRPXTdvYGLB39E89Ff8WPVNHySE4eDS+bh&#10;y8JULPN0xjovTyxzcEQt1bfO0hU1pk6YSQu8ITweayMTsICVocY9HAt9IrDQPwJz3QNQ6RGImZaO&#10;KGFlm2FkizIrV5SIzi1TWxSycqVSjaeJa8bMcoUEvMDUHgVm9sig9U4n5D4E2G68AgwGjoK7ohry&#10;3dwwy9cLC6PDsWVqHr6oKJWp8AerqMBrqHYr8ccGAcwGnPzsY0LzCY5u34yjH4ix0mtxcutGnNqy&#10;Ecd47vEVhL2iAkdKinGwsBAHCvNZpuLQ9GnYz/19U3Pxx8zpODh3Fo4smIPDdXNxZGkVji6rxfGl&#10;dTi6dAEOL6/GoRXVOLh0Pg6vWoij62olgIUCiwXJxOc5tmMDTn/xIS7s+gxnvtyB33ns49lFWJoc&#10;jflRwbTEzgjU1YPhqAlQGzoa8oPHYOg772Mg1ddGRQNpzl7IdvQmwMHIsvNAlLYZKiKS4Canilg2&#10;eGuyi6VLSFXxU1GTPh3pTgF0LU7wV9FDup07Cr2DMU30SQREotCT+/ydhHWeGxKHYj6excfidtC5&#10;XmFYFJGC1VTgtVmEN6sYG2ijP5oxTwL4+7m1+KmmDhd3fY17tLHXzxxDK1WyhZlU9BA/6KSCErhm&#10;Pr5Nxbwj7K24ftsDroC2leeJHuRb9VckBRaKKjtOZRWqS1ssOqeuUtkl1W1pki4fiddLasts+/SF&#10;mIzixdsiRnG9IrzSTBzPpA40acJHHnvn2RvCyCKprABWKgJYFpGNBcg9MMvgfUDvLay1bJz0W2B5&#10;joD6b2B7ARbQylRYti9UVVZkeVfsywCWCgGWQStGY1E5uf9MZFwC/LfiivJcwMstAZYysbDYBPj5&#10;I8ItjhFYUR4T4ld87hm3z7ru4fRvu9B05g9WvEXYFOuDA4vnYG9tGbbS4q1yccAaN1cstLQhxFRi&#10;K3fUWLpIl5c2x6VhqZhQ3NEfdVTg+awYc1x9qMLeKGOlEwDPFGrA15XZEUJrF+67IFvXDLmGltIK&#10;EMU2nsgjwDOcPJBjZodkHRNEa+nDWV4RXuq6MBoyBtbMgym2dpjm7o75ISHYVpSHzytmMJstJsRr&#10;cZBZ+KC4QWDTGhz9aBuOf7aDIH/IjLyRYK3G0TXLcXwtM/P6ldyuxNEVBG1xDQ7WVOB3gvobM/a+&#10;2cX4dWYRfp81nfvT8Rvf/w86kYPzZuLQwjk4tKQKh5bW4MCyKhxcUYXDa2pxbO1iHFu/hOAS3g20&#10;zeKWwk38P3ZsxMmdW3Hu209w7muqLx9/vWAuVmclY15EMAo8XRGgqwND/l1aBFh+6AgMfrcvAe6L&#10;se8PRIilHVLsXJFDgIUNThWrQVo6o8QnDDZDxvNYFFZmTEdVLFU4vQSVCXkIN7RHkoUbQrXMqMTu&#10;yKFqF/uFM/+GSkMvp3oGooxqW8rXlngRYAJexccVzM014s6yeDoDMZSSDcOmqaX4sKSCNnoWds2p&#10;wc9VC9ggbcNdqu/1syfQRcAetDbjvrDGBPdO8y0CfAN3qbj3mE2F2goVFh1PAkLRgSXdeCCUmYD3&#10;Altff13KuC3MvC18TWPjLdTfkqmyyMePHomZVMVUtuKmCQGqDFYB7nMxFFNSYQEyixjtxa04751n&#10;f8oAlgAVRVJiATSPcftcKjKoZXm4F3Y+T+UV+VVSYML9P68J9yrs21z8z/23QAuACZxQXG5lAMvg&#10;7d1//rRZssLinJcsrwjxq6e9ii0ycM9gDlrtp+KyEq3zy8f3pQEdL7pZmI9fPWnH9ZO/49qJX3Hp&#10;h0+wJSkIXxSm4LfacnyTk4LFtpZY7+2O5cxqtdaOWGzjhkpTG1SY22MN89T2pHwsZs6q8QxCHRV4&#10;nps3Zjt6YD6z2iyqbCkt3SxWvjJbV5Tbe2Cesx+m8liiuj5K7N1RSeWeLVYWcPGhKvgjl++boGOI&#10;UG0daWE0T1VtWI6dBCNW8mAtXRS4uqEqMgRfzy/D7iXV2C9UmBn48Ecf4Ajz5hEx3PKTrQToQ5ze&#10;uQMnPtxC5SXcK2lxl9PuLl6I/YsIIV97sI4KWksYF86TgP2NEO+bUYhfZk7FfsJ7aEE5ji2qxDEx&#10;nnnNIhxdvQhH1tTh+EZm362rcII2/gidgBj7fGwrG4bta3BM3LT/yWacFpeTaJ0FyL/wtZ+WTcfi&#10;uCg6CT9EmJjCdJI8NAnwBEaFIe/0wSCWYQRYd4w84h3dkGLjLAFcTGhj9K2oxEFIJsj+k7WwnFlV&#10;3Ly/MGUqljIO5DPLhunbIIWNq6+yUGAPZDl4oYS/h+jAEnk4w8EN5bTKpb5RLKEocvFGdXAsFtNS&#10;L4tOwYr4DKxNzscHAuCiUn7eKula8Fel1di3gI3T5o24f+EULfQZtBHU+wLaxmu4TVW9fZsgEuYW&#10;gtdBUDs670sqKjKrKEJVG2/flJS5pYXPCZjv35Z6kK9f5fP1YhwzVbdNWPEOPH4sVhERc5wTXnGj&#10;g7jWzH3JOotry2KmVpF7BcziBv8egMVor1e9FloCmEXaFzb6dTeLmNTrofRYpsosEsAi8/4TSPH4&#10;rfL+87JS73lvz/33thdg2eQAMoh7Af67SEosbLLIsQJm2TGRl8VkfK/4uf9EN16/eYA/X3fhP2/E&#10;wPN2fjFNBJbvJZSYEL/k/qvHzC2Nl3Du0I+4d/kIfllagXXRvviyIBXfF2Xjg0A/rHCxx2oP2mcr&#10;O6zx8CPA1qiycMACe09sjkzBVrbe5YRxeRDzsG8IAXYnyLTSTr4opXWew/NKbVwx284T81wDUMX8&#10;lWdqhyxawTmsXGXuQZhDu1cmbB/VO1bHGBFaBghQ04GPhg4cJk+B5QQ5GI0YBS81NWQ5OaAyMgxf&#10;U0F/EuOmt9Eqf7qNSreZAFN1CfGJT8X1WDES6iOc+pgQb1lL1aRCEmJRDtAKH6SiClU9vLQaR6is&#10;UlkyX9oeX12L85tW4+qOTTjL157ZvgHn+L7iRolzn8ompRMLkJ3evg5nPqF13yHunFqPk4T31Gdb&#10;aZs/lIr4PHuWL8QHeRmYSQcRa2QOWyVVqIwai5F9+9Eyv4fBAt4+/TD6vQFwVtNDoo0L0uhWxMAL&#10;sQZwImOGWIUhQsdMyrHLmFVXpE/DqlwxC+VMxJu7EF43BGsYw1dJh7B6odCLmTcwmlY6VFqCNJuN&#10;wtzwBKpvKGZ6BaHQ0ZMAx6AuNAEr+futTMiUAF6XUYjNBPjjmfOwY/ocfDGjCr/Mr8P+VStw7bc9&#10;uH76OG7fvIZ6kWFvXpEpMG2wGIBx+9Y1NDInt7Q0ElJZh5XIuyILCwt97dplXLlyGTepvGKwhrDW&#10;otdZ3E0kOr+ePBGXpAitNDhE9CgLgF+y7goVFqVHZYVtFoosjknniGM9hc//C+BnPVZZWObeDCxd&#10;SpIgJpA8Jinw3x1YLH9fRhJQisfidSI3i2NvFbe3vAVXFPFYBu/fufif8FJZBbzSXUwCRlrjl8Iu&#10;i15tiMHmDPsXj6D5u89wm5WnYdtqNH37IR42nMNLPCHU3RK0z7up2lRjAfOjB7dx9dgvaLl1Hhf2&#10;fIONCQHYEhOAH6kaO9NTsMTRDisI8AIbR+57otbOBbP1zVFNOGttPLAjMQfrIhIxy8IRq4LjUEUb&#10;PZvQVrr6UXF9JDs9z8UXFS7+mOsSgHLXQOke4nRaaTGj5WxWqAJa7Dmiw8U7DNNZSSM1TRGpYwof&#10;VS346hvBdooaLCYrEuRJcFFQQqqdPeaEh+HTOWXYs4Lqum0jju/8CEc/3oojHxFYAn1WTMmz6wtc&#10;/GYnzn3xMS58th0XPtqMM9uYT1nObF2PC4TyAiG98tk23PjyY1z/6iPc3LUTt777AvXffYmGb8VU&#10;sDtxfdfnqN/9NRp/+Jr7O3HlOzF/105c/e4TXPhKTKGzFad77vc98zkbj69o43duw37m7m1U9Hlh&#10;AUi2sIC7th6UCO/g9/pgcJ93Ce97GPHe+xhOgCf0G4JIMwck8ntMJ8BT2QjmOvogzcoF06mkiXQu&#10;VWGJWJ5FeLNLqMLFmOEbj1QLdySY2cNlwhRCbop0AltMqzyV+VZMv5Np4445wRGYG8b86x2CEnc/&#10;FDl6YWFYPJZEJmMpFXhVQhbWpRRIvdFbCsvwyYz52F40G1/PqsFPsxfg19panOb32XjpHFX3Bq4z&#10;D1+7fA43CXLjbdpnqu9dWuDbDSy3aYWZk0WmFZ1VwjKLTq17tMqNjYRZUlwqNa21GE75VMzjJk2L&#10;LOtFFitACLWVASwD84XYvqGV5lY2C+VbaMVjSX17nn/nmYCtB2IJ4Dey8lwoLYssFxPYXhXueSwy&#10;8MuX9O1CfcWlKAHVc2GlBdB8T+7Lbk38p+L2bmWZt3dqnn8qsLhEJBtOSWB7sy4BFmOmRWfUSzYk&#10;r9iAdJ09gBvMZmezknAmOAiXXF1x3dYWF60scS0kEI1La9F94zz++pNugp9Z5OMXXbJhlk1XjuPW&#10;ucO4eeJ3HNy0CNvTIrGLCrwrPxdrfTywlBAvdWYWtnXBSuapBVTUGla0Cn1LVNu54/OcaajxCMAc&#10;wromNJYW2h/VXoGoJMAVorJQXee7B2AeFXceVWGuTwgqqLoZBlRhnjfXLxQ5VrTZfjEoD4xFIeEP&#10;pRoFqWnDepIifE0tYUNLbSOvBOcp6nBWVEGUoSkzZSS+XViFn1YswqHtm5l9P6KF3oZjhPU0gbyy&#10;+ytc2/M9bogRW3u+Q8OP3+IWj934noASyJZ9v6D1971o+2OfNKl8x+HfpfuHH4pFyU4eRufh/Wg/&#10;8rs0C2armPP54D7c3f8zmn//EfW/fIfrP36NK9/vxMVvP8a5rz7E+a934OLunTjzzcc4TNX+umoe&#10;amIiaGut4K6miYm0zO+/8y4G9ulLiN/DcMI7sm9/DKcKG41XQAK/01SWXGGfaXXTLYUS+6GA3106&#10;v/OqmFSsKZiFZVRKMYRymmcUog1s4CangoApOtJkd7k8t8iP1tkrBNOYcVP5HjP4uDwkBjP5vZfw&#10;NxEL1ImbUZZEpmFJdBpWUIHXibWCCfFWAvwh1XdL3kx8J+CtrMXeBTW4wAbt7g1aXirvzRuXmF/r&#10;0Ux4G2iTG6mqN65dwnWWW3wsIBZ59wYV+ZIAncfEiKmOjhZpKKXoTRajuMT6X1IRy+dSeV+9IIQv&#10;BYjP8UpSW1EEyL0wy/Zf98AqA1hWXv9JkHn8717ov210z7a34+q/ixjk8XceJsTPRfaVriMTRslC&#10;C+vMcyWF7lVm2fbtXFoyWEXv838D3Ku+YlCHuFNJjAyTeqcf1jMH89y2JjR8sQXn5k7D+eQ4XMtM&#10;wOUAL5zU1sAlfUM02zujzccLdx1dcMPfH7eWV+HR3XN49edDPOm6j9ePWtHSdBnXzvyBuwT58Ocb&#10;sX/JHFrjEOwuzMU2Zs5lDrZY6epOxXXBUuanxU5UYubahZZOmKVngXVszT9MzUeFkw9qvYKxNDAS&#10;8938MJ+VZZ6TF+by/GpPWQ+1GDctpjKtDomT1iAWqxvOE9cmPUJQYO+N6WwgyoMjkW5hjzAxOZ6e&#10;CSv3JLgZmcDbwBS2k1XgpW0AV2UNRBqboTouBt8volIIiMXNDwT4KBVYAHzp+y9xVYC77ye0HhIQ&#10;/oYWMVm8WB1QLER2TKwcSFhPyJZxeXruBJ6dPyktnvbo1BE8OX0UD1m6zohFxA+hk2C3HzuAO3/Q&#10;Tv70tbS6xKVdn+Lc11RhKvH5bz/CBQJ8lFb6B9rzdTkZBMgCjspKmDx4GLPu++j/bh/0J7xif3Tf&#10;wRj+fn9M7DcInuoGyKQTyeb3WkjAphO2DEtnFNC55NLBTGMjuJwN5crcEmlpldm0v4WeEXCfrAE/&#10;FR1E6lJ9bdwILi0yzy3kdz2dKpzn4oeauHSqcAxm0PkU23thNhvSZTGZLFlYHJWGZYR5fWoh1iUX&#10;SJP6i/HQ23Jn4hsq8e+1S/FrTRWu/vQduqicDbeu0A5fYHalsjbdpPo24L7ovLp7G02NN3Hj+kVc&#10;u3pBGg4pOrSEjZau+YrRWy9kixVICxH0ZFkBr+wSkFBfQinAFZ1SPYCK5yRQJWgJsMi73O8tvc/1&#10;lnd6wZUpr2z7N9Q9EItOrX8CLEHcA7DUE91zyUhSXEl5eb6AWAArwStUWQAsYBUQCxWW7f+zE0uU&#10;py/vsLVqxp987qUYAnn3Kh60NaPrAb+Utru4Rst4rTgT15lT2o+fxA8BfthlZIz94TE4bmCGTjdX&#10;dAUFoSMoBF1+vrjn7YqrVOmWU7/h9asuqSf6cVcTmq6dQidBPvfz5/hjdTW+mZ6Jj1PjsJONwmq+&#10;x1p3L6wikAutnbDIgSAzr9bZeTETO1CFPfARW+8PU/Ixn9m3jtltGUGtYkWc4+BBJfamAvsx/waj&#10;2p/Hg2JQ5kEl9gpHlokjCqw9US5GB1F1SkQWJsSz/cOQZmaHBH0zuDI3ao0aAzM5Jfjxb3LXNYS7&#10;jgEC9YwQY2yMOWHB+HFpHfauW8HcKe7+oY0myOe++lQaoSUmv7u7/1e0iYnpxMLaPUA+lJYCFXNn&#10;HcczwvtcLL4trb90jMePS0A/Ondcmh/6IV/TSVVuPfKHNJHedcIr5rK+QNU9+8U2nKJ1Frb5JO24&#10;sPUbCnNQ5O0BZyVlKA8fgb7vvov+tMwDqMBiO6LvUIzqNxzjBg6HxshxiLVyRAbhnerK7EsHM52w&#10;ZdOVFBHgNDaci5KzsZbquzApF3MiEzBTui5sB4/JagjSNES0WD+Yryn0DJJW8Z/hE868G4ayoGhp&#10;Bo5ZPvx++R2XOPignI3l4shUqaxiBBJFBvBU6aaGj4qowFkl+LywHL9WL8a+BdU49tFW3GP+vUe7&#10;fI/qKwAW5QZtsuhVbmDOFb3PYuyyGN/c1nEP3Y9okZ+L6Y6fkIl/FwGwNPiiJ8vKru/2qOo/AH4L&#10;by+ob6fgEVPySPNoidKzT4AJ17/KW4D/zsR/F4IpBn78DbCYp5nHejquZHmYRWx7LinJwJVt32Zf&#10;0Xvcu/9PRZZB/Yrv301wb//xE87Tuj168gT/AdhivcSVtatwOSMOv4QEM+/+jt9m1+LbvBI+CzSu&#10;34A7Dk7o8vfDfV9vdAYHo5ulzd8HF9NjcXvvF9I4abFixN1rZ9HecBlt107it/WL8V3ZVOzMSMTn&#10;aan4JDoayx2dsYmVoI6t/EJrB+Zif9QR6Pnmdtx6Yk1wLLbHZ2EHK9gs5uNFhHWJP5XW1R/zRKcJ&#10;FbiGtq7SV8xDnIj5/rG00pEo96RKWLhihmsAZvH5YqrDTG5nEuZSQpxNJY6lCruraMJsgjzUh42E&#10;p4EJPDUN4KtjhGgzCyRZWKIyLBzfLqjC/g1rpA6tw8y7x7i98M1nuPXL97S9P1OBaYnFHFeMCw/P&#10;HSHAB/FYQCzW8j19RFLdx72LqhFgsWJilzguJrcjwG3HDlLB96Px1x8l9RUT0p8jvKc/24ITn2zB&#10;EWbwX1ctwcaCLJT4+cBdVR0q/LwDaJH70C6//64A+D0M6TMQYweNwZD3BmIUVdhcTMXr4oMsB0/k&#10;ssErEIXfWSEdjSjZjCkfTCvDUsI1PyYdZeGxUg+zy3hleMox+7KRKyC4OW5Uap9gadK62YFi2GSs&#10;NJhjPrPuLMI9n9l4lrM/KthwrozPZv5Nl+b6XpWQgzWJeVgdl4uVcdnYnjsLWzIEwHPww5wF+K2y&#10;EofWr8H5Qwdw4cxpXDp3CpcunkZTs+xSkbi9r6GBanxPTG/TIo3MErNGvl2U7x/wSssBiZVECDAz&#10;7ythmYX6itxL9ZUyba+iSgD3wivKW3j/BljMCvJaVsTMmO+8+JNw/a2+Ig/LMnEvwL37oojLSv+y&#10;1pJVZh6WFFeALDq7BMy0vmKQh7DQPYorg7O3I0tA21vEZSHmXNpmca7I0w8I1Z0fv8DtDz+QKlHX&#10;lWtoP3+BsF1H695fcTA5Gdt09fE51e3WgRN42vVYAvjurt1ocnHDAy9PtHu4otPfEw+o0B0h/rgf&#10;HojrKXG4sWMNXnffQUvzFTRcPoGuO9dx9cAP+KmmnNk2DTuT4vFJbDRWu3tihTNVmPl0oY0zVlBR&#10;17Jy1Nq7Y741gaVVW+YZQtXOw0rm4IVutMuEd2VoDOZTVeZRhRd6haKKylAbnijNbLkgLBFz2CgU&#10;2Xpgqp0nZvtFYQbBL6Zyz/AOwiy/EOTx/5pKZQojsK7KarBSUoFy/0FwJtBuqppwUZyCUB1DxOmb&#10;YF5QKL6hWvyyZiUObNnIHEpL/dFGquRHuLnnWzT99gvuifV6TzDnEtpHYpVDsc/SfeqwlH+7xAyU&#10;R/9AO/Nwq1jfVywZyufbju7H3QO/8j324Oquz2UTt39Kpef7H/9kI45uX4d9a5ZiQ14GP7c3vDV0&#10;oDxEwNuX6ius8/sYwDKQjycMGYuR/YdhCPcVho6En5EF8lx9kGPrjmxrFxRwm8/vZBrVd5qwu/xO&#10;V+VMx+K0fGmFwoqoJIQbmMNu1CT4KmsixoTq6xuCFFrw2fzu54THY7a47usVgUKXICwkqCV8r/Ie&#10;Cy0WbxfQLo3JkFaiXBKTJs3IsSI2W7o7aUdBGQGehh9n1+CHsnnYM28u/li7AvXnz+DGlYu4euUs&#10;Ll48I2Xee/caCe1ddHa24qG4geExVVfc6EC7LJRXutwjBmL0FGmJ3Z5Oq9cEV5qsvbcjSgJWgCoD&#10;+KW05tFrMvCSvBFySWXFMdGx9RIv/nw7G6Y0NS0LFbgXYFGonH/+G9p/lv+ZjXsUt6fIOrwEtEKN&#10;xZaw/g2wKP8zBz9/eRevCbG4fPSKzz+8fAz3f/wYd1ZV4U52Gm6kxeNCXDROhIXg59BgHJ1Zim1O&#10;rtigrIrt9n64+dNRNN64jb/+8x8cLa/ELTtbdPl44IGTI1ps7dDm4Yb2IF900E63hwbhYmQATtXO&#10;RGcDW9WTzIUttEIXjuDIByvwUXIsPouPxEcxEdgWTjW1tMcqd1/pDqVFju5YQxhXMvPW2Luhhja6&#10;ysYDK9nyb4hJwSpmXGGlqwnviuBoKQfPF2rsEUzrloTaqFTURaeiOjwO0528kWfthiInP5SJa5eu&#10;3igPCse80CiU+1JZLBwxla93lVeCm7oOnDR1MGXAEFiOl4ftxMmwmaiAgClaiNLQxTQPd3xcOgM/&#10;La3F/vXLcXDTSmlKG7GEy7UfvkbDr7ulFRXajx/AA7FqPsHsoC0WwIoVEkVWFtC2EfTW339F+0Hm&#10;Zp4v1mi69bO4YeJz2eySW9ZI47H3rxfT4dbh+5pSbM5JoXV1g6u6GuT4+WSZty/6CXjF9d53+9E6&#10;D8G4AcMwmMdGM//qjKJ9tnGQlDdb/J1U4SKq7nQqZQkbwdmBMViSmo/VYsG5hEwU09Xks4FzGDcZ&#10;3krq8FfTRZ6bHzKdvKSV+8Ulp8roZAIczdeHoNQnCvMJfZGjH2YR5jI3KnFglKTAIv/WRiRLAznW&#10;MP6sJsQb0guxlfl3c3oRfplTg5/mVuLXqkr8UleDVtEZxcx74+ZFSX3bW+/jwQMxFrqd8LZLyitu&#10;ahDwygAWRXar4dsig1fYZklxe9W2F1oJ5B54CayY1F0UMe+WbB0mMXWPeI6qK02g9+95pv+20KIj&#10;6iXhfSkpcc814X/s/3d5q8J8nWSpe9VV7MvUV/b4bXmrvm8zr+jIekkr/Yr//6PmS2je8w1at6xF&#10;S0YaOgju3cRI3AwLxJXIUPxB27xO3xBbDYywiblwV9p02sPbuHG9Hm/+Atqu3sS1patR7xWIbgdn&#10;tNo7od3JBR3uVGVPD3T4e+N+qD+uRHjifO0c3Dy4B/dvnkEr7fSNfbuxe2YxM3A8trGx+Cg6Duuo&#10;igttmIEdXbFAgtgLK2l1F7ow97LCLWblqPMIxMqQWHwQl44aqscsC2eCHCL1RFcT6CrmshpWoOUJ&#10;YnW8NFRTTWZ5iw4sL4LqgtlsEKa5eSPH3hVzgiIxj/DPcA/CVFpKMQDBlhXXlo2VzRR16A0fC2vm&#10;YrMJk2E9Rg7+hDhgyhRkO9hgQ0EOdlXPkVb9O7p5Fc4SugtffoTL332G+r3f455YnuXAL2j741fc&#10;//0XaWG1v8ven3Bv389oEYr9209o/HkXVXenNMn8Gb7PATZuv69ehL1LqrG7aia+Lp+KD7KTqaAW&#10;sJ44AaPep+rSKg98bwCh7S9BLBRYADxh0AiMfK8fhvfpC7l+A3m+ojTQIsfWBblWzihgQ1UiOvLo&#10;bsStf/NC41Edm4YVmVOlwRglgZGINbWF83glhGoZI8HCAXnu/kjhazOo3HPC4rEoJUcCeIa7GEJJ&#10;RWa8KbT3xQynIJSyUagOiZEm6K9ijKn2j8PqhFxpLPSKuCxphULRgbUtq5gKXE31rcHvlfOxq6RY&#10;Wmr05euneERQxWTqj7q70C1uGeRj2Q0NnQRYrA7yiIXqK0AmsM9ePyeAz/CURQx37AX4tbDB/7DE&#10;vUVMgPdMzLUl4BWT40mTwvdMlMf93nWX/i7S5Hmy0tOJReDe0Pb2jsr6XwDu3Ur3CUvg9iiulIV5&#10;nmSnuS86tUQmftXC56m20nhpvu7vPCxy7z8AJrxi2h3RCLSdO4TWXTvQVlKEzvBIdMdEozU5BvXh&#10;IThNm/ZHUCC2m1viCwdHrDMyR+OufSC3/ML+wyK5aCkr189fiDZzG3Q4uqCTmbjVxg73HRzQ4eEp&#10;lbt8r8tBPjhRWoBrP3+Nl62NuENlOs7csykkBFuYm9cHhmCDTyhWUB03BoShkjl3AVVzGRVzeUAU&#10;Kq3dsTogGjXOvlRaHyyjEqwMSUAd8+wCT1pnqkQN1beW9m0uG5RqWr2l8Tmoi8uUBtmLyppn5YY0&#10;I0vM9PRDsYcfsmidy2kFy/1jMM2RquTojVweMxo2Cj5GpnChTbWcoABnVS3YK6jBYOho2DAnO01W&#10;RgyzcV08HUTxVPxYNRt/rFokTT0rljg59/mHuPHdl2ja/Q1u//gt6n/8RrqsdHv3V2jgsVvficff&#10;ouGHXdL6TJe/ESsabsPJD9Zg35Ia7F1chd2VpfimTCwGlkYFCyNI5tAbPUa6risGaAwUY5sJrLDN&#10;/d6jCr/TD6P7DcZYZt6RBHtUn/5QGzwSYQYWSBcjr9gw5tq5ooyNVolvMMoDwlFBNzOf300tlbeM&#10;DVkhwS72C0OQphGCVfURb2wjHUsUN/kb2vB93FFJO7yAjaO4cX+6awCKGVvmRySh0MEbM2ijZzr7&#10;ML5EY0ViDhYGJ6Pah44pKR9bCa64rLQjvwwfFczGJyw/lNdgXzUbqop5+LaoCGc/24nnQmGlNbie&#10;4OnTJ3j8qBsPuoQCi9sKxQ0HordZWGgqbW8hsLJOKllnlWyfiitNwfPf8PZCKyxx79pJYkXE3n1u&#10;e8CVFv/uWSStF+Z3RK6Vqa5QYsInIP6TWZb7Uu/zfwPMIh0Xtrm3d/ofAMt6oIUC91hmwvz3zQ89&#10;AEs3L9A6y6x0K1sqKvOTFnSc2o/W2lJ0xgWjmcp7MSAAlwL9cC0+CNeykvGjjx82Gehjh4UlVmoZ&#10;4u7Ph9F97joOx6TifHoe7q3egtvVi9EUEY0HzoSXrXwHAW4nwG0WFmilve5090Crpxfu+LijIcQH&#10;BzOicXwZLdOC+bi042N8kZ2LjcGhWBcQgkXMWAstHbDWn7bZhraZ0NayknxASzyXMC8Wec2PFc/Z&#10;E4t8aJX9IiWIF/tHodY7VBpyOZ9qWucfjjkeAVjOSrQirQB1semYR8stIM61c0GCgZnUI53OiplH&#10;e15Gha6k8uRTZQr5/4Rrm0B/2BhYElRrBRXoUIktJinDQUkD1pNVYCavDNWhI+CiosbGwBvrkxMI&#10;cj5+IHS/L6uRpnY9vmktzm7ZhAsfbZXgvPzpDlz+hAr96Se4spPl809wkUVMpndo4wocWFGHPfNn&#10;4+vSqfisMAPb0xOxPjGGKucAHxVFKPQdiBHvD6Tq9iW472MwgR30Tn8CTIiptkP7DMa4fsMwss8A&#10;jHl/ACZw66CkiXhzezZUzPlOHsz+frS8IZjFPFsRxIaO35tYQaGCMUOsjZRPpRUr8/up6UGaL4vf&#10;RxZVN0HcJMJ9cduhmPx9ETOzGBAjFHgG3c9cKnC2tStmuAVghrM3qvje0nzQYamY487GOTkPW7NK&#10;sCQiHVuyZ/BxPj4jwLvLqMBs/HfPKMW306bhxLataL/TSDF6QvgI4YsXrK/PqL5impw26X7gp09l&#10;AEsLzovhkEJtuf9SzKEldVjxsTSyigATVplVFtPOyjqkBLiyTCsDt9caP5OOC5WVAdwLrWzJFtlz&#10;orzzrAfcF296Rlxx+4IQS9AS0F5o/1n+ts8s0jGRhaU8LC4jCaWV2WqhupLy9vRK9yqwdP33lYC4&#10;RTaqiuc8++shWn/ciZaoYHSHBuJmZioenL2I69/uwtnFi3EwPR0/BQdhpcJkbNDSwOfW5vjRxQ3H&#10;aEVv2JmjycoMLSZ2aHd1wyP/QILrinYC0WHhhAfWttIgj3prO3Q5O6PDyx2tHh645+eFCwEu+Jbl&#10;0tZ1uPbxJ9g3ey62REZhqTPzLfOvyMArvfxQx6xWaebM7OuFhVTdtbR3cyydsJiKu5hWu4oVZSkr&#10;4OKAWCwR6/f4RWERbWElgZ9t74FKKvLC4DgsT8rF8pQ8LGQeLvWPRDntdQGfTzG0wkxW6Hg9I2ZC&#10;N5RQ1cXg+zwzJ6qxN/w19KA5iDl4iipMFVWhMWQ0DEfJwWisPCzUNGGuqwe5wUOhP2YcIkyNkOti&#10;i+Xx0VTMHHxXMZMVsxz7xU0NK+vwhxhiuWwJTqyk1d64ESfXrcbRlUtwdNVSPrcQexeW47tZU7Ez&#10;Pw3bU2OwNiYU5T6e8FNVheaAgZhASMcQzuHvD5GUdxAhHvr+YAx9bwgGvzeIj/tgdP+hGNFnEIYy&#10;C0/sNwCmYyfBR0kbaWKSdleCywZuNks5o0a5XygbtFjM5/dTERKNYjaGYlhllpM3kglquJ4ZUulE&#10;0tmgJtMJJZjaSbcdpvFYaVgcqplppxPMaSJHewRxPxB5th4EmJGGEIu5sJZEpWJpeCoq+X+uZkO6&#10;IbkAS0JTsJUAb8koxM6CMgngH+ZU47vCGdiZnsnIUIvmS2fQ/UQMWhKT2hE+5thnzx9LGfgR7bRY&#10;UE+2SuYT1v3nEuC9Ciw6rXo7qiSApZUdBMCiCHhlNrgX2v+1SMAKhynb/hNyUd55+ifh+VOmpi9f&#10;d/E/5IeVgJaVf4H7j2N/QyyprYD3fynSpSQ+L4EsjgmAe6//ysrj1/f5h3XhZXcTbs8sRGeALx4R&#10;1Fu+XmjbfxRNt+5jz+K1uP39LnwRzGw5cSw+MjPFYScH3HR1RnNAEG77+aGJlf6+A3Ouuxe6vPzR&#10;ZueMNjN7dLG1vqJjjNs7PsfVrHw0G+nhDjPjXUd7NDs54ZaHE475uuJL/n+fRMfiiwyqTQQBZiZd&#10;Reu7wisAC+zduR+CMj1rVDK3LmEFWU+AVwVEShZ6hX8EFlE1q6m2G+KysSQ4Hqtpz5YF0FL7MNe6&#10;+KGclq7M3ht1YUlYRDUQKlxNuzg3MAZzCH42K2Yu810R82GstpFUucVKAsUOXsijCyhwdIPl6LHQ&#10;GjkKlmoaUB81HrqE10yOMI+eCG15RTjSZmuMnwA1sbyLogIs5eQQbWGKBZFh2JGWim8L8vBzeQl+&#10;JdC/VpRi77xy/DZ/Dn6eMwM/zirC7uI8fFWQgY9S4/FBbCRqCW22mP5GaTLGvt8HQ955B8NohYf1&#10;J6x9BxHWvhhMmIe811+6RDSUwA55dwC3faXzxPPD+DrlYSNgMU4O4ZrGdAjBVN0wzPGNwDz+3WJo&#10;aVVYNKoj4lETlsA8LBuUkenoJQ2zjDWyQRKhT7V1QwIbZAFuDp8Tk99l2jEDi+8wTNz3G4xsG1dG&#10;kQBMc/PHNCdmYOcAlDj5oYL/11qqbm0Q/w/+n2JB97X8nRYxD29NL8anhPezAqpu8Tz8MnchtsUR&#10;7MgY/Fw5F/VH/6DSss4TSKGg0uJjtMZietgnj7okgMWcWDL7THClgRlUVwL7WtxZ1GOTZSvtCyBF&#10;ZxT3/wGoLOf2FKG6/3j897rCPeWtCsvKO9LIK8kyy2yzUF+pcF+yylL5L4B7rhW/EtALFWYRW1km&#10;lsErPZauEwuAReeVUGahvsI2C3gF1DJF/hOP0bxjPe54eUjwPgoPwMMAH1zMysGbp69x7KPP8HPJ&#10;bOxhq7iY6vuTiwcu0hbfcHPG7dgYNEeE4yZV9raVI9qc3NHlHYAOJ+Zd2rUWPRMcd/HGy/aXqF/z&#10;IS6oqeGuvSWaHW1x39kRzc4OOO1mj++9XLHSwgqzdfSwgjl5ubsPatkgbAqPR4WZIxa7BKDW2guz&#10;tMyxjva2muqwhkq7hJl4dVg8ltO2ifuFl4fEYz1zrphLa01UBmq8wjCXlamC6lBOJZ3p7IfFYo5p&#10;KrBYZEvkvtmsYCUOvsgypLJQcTNZMvh/1tBmz2RlzuX+TDqNTGsn6A6STUFjrqkDheFjoDVGAbbM&#10;iBrj5aExYTL05JSgMGCodPePibIalAcPh1L/AXBRmkII7GhXfVEbGY7lkazUMdFYGyXbrowkRB7e&#10;mM7vNUZPn9l6IhQGEUhpIMY70mCMge/1Y759D/3efQdigIa4q2i4UN53e8B9l9CyDH2/L597DyP6&#10;9YPSqJEwGDcR7kqqUs+zGN440yeI8SGUMYGWOTgK1WExqCHAFWwQ85n986iaaXYektJG6Vsgx8UX&#10;cWJ2SjqsTEdPae6sRIJd5B4g9UDn8XmhvHl2nihmRp5K253HuDPdlu9l5iJbUkWs2i8WO+N3vSI+&#10;B8vDU7DQMwKbkwoZEcqxs3A2vp1eiT3l1dhAB7Y1Khp7589D/YG9eEYFFqspSL3E0qUeFrE0ypPH&#10;fE7MQPlEKgJg2bzQMmhfStm2t/NJlnNlykn4/gWw7Byx2n8vpLLHb8H9/1beeUkLLfU+90ArgJag&#10;FuD2PhaWWgApgBXPiWMC6B6431pqHie8bxVZAC0D9W8FFh1XYmgkQRZ3E/Hjou3IT7hBgB7S2j70&#10;88bDkAA8CQnBLWbe9uOXpM6p3QX5WGdujA1WtthlZY4rhvq4QRWuj45EQ1QYTmpr4ryWDlqonJ0E&#10;uN2VIFvY4aK8Kq7Mr8OpRZvw5HYHDsbF47qWOu7YmqHJxhKNzrbY62SJ1dZGWGxnhdRxY1GkpYla&#10;ZzfMNbfDMmardUExqGI2XUHlLaWdq7C0wyLawFoq7mKfUIIbhCUB0VjoE45qPl4WkYAN8VlYGpyA&#10;leHJmE31lRSYajqdGa6Mla1OXI8UC06zQs1khZ3HbaGdN9KM7FFg7YEYNVppKsy8kChaQX/kmzqh&#10;khk7lFbabOxEqAwfDVNVPcgTYo2JcjBX04L2RAVosSgQWrl+g6A8ZARMlTUgP3QUgXqHdvcdWtp3&#10;qab9MbnfQKjSkqsOHATF/gMxsf8gjKSaDubzfXlePwnaPgRVdFKJHmXZsMh+777LnPuOBO/I98XI&#10;qtGSAg96bwDPI8DMuiITjx8yDApUXkXaehs2KnFGVgTLG0UuPpjBSFIhbjgIjMCCiBha5wjJRovB&#10;F/lOPrTOtMcEOFzXDFFi7m2qq1DhWH1LpNM2iyGXmZYumC7u9RV9BVTlfDZwBWwEZ/mFo5BAT+Xj&#10;abbeyGcWnkOHVBuaKN3OKb7DFbFZ/F1SUesVifWxufg4dxa+nDYHX02djZ/Kq7CWAG+KjsK3M6bj&#10;2Mdb0d12By//Esr3Bq8oN29YH8UqDQLiZ8/E/bqip/kFi2xidwH6K4IpFv5+Rlif/SWzywLo3vz6&#10;t8KK8r+A+X8t77z4k6ooigQy7XNP+VttBbxiX1JbGbAC3t7yL3jF8z0Q9ypx7+WjXvv85FUzj7Uw&#10;6Lfza3iJR2eO4GaAPzod7NDtTuh8vfEgUAAcgCYPP3TuP4ezf/yOVVTMVfq6WKNriK8MtHDZxBAN&#10;rq5opoI0RIXilIE2jinK46a5Fbo8fNFNgO/oWOAYc879Xw/iW48QqSF43PYAB9i63jA2wh3awwOO&#10;plhjZYDpWsooNTFgMUYsVWMu32exixdK2dIvEj3KtOjLPAOwnPa83MwKS939sYSKu4jWuoJgLiXA&#10;Uvalos519cdyKvCm5KnSXFrzCfh0qmg5K+YsVuIcqkl1YCwWRaRiUXQaysRILEJaysYi19oNORbO&#10;0rjpBA1jFLPCV1KlRCaeSQWvoKWPm6IF80GjoMAcbKyhg/EDCeLwsTCYoAB9wqI5QQ4T+vbDRAHq&#10;YCqgwhTIDRqKiQNHMKf2l67RCjj7E8x+BHaABLewyALgfnwsFLSfdBlInDuAqtv/XVH4GgEwzxfX&#10;dUf2HUGVHdpzXFjpwdJrxglwR43BRNpsBX62ECNzTKXzyObfVEpI5wWGStfDK4XyhkVhQWgU87+/&#10;NLhFqKq4xisma48zs5Om2skgoCn8TsI1TCQLnU6YBcTTeO40OhRxV1chrXKBoy8KCG+RsNB0TMWu&#10;fF78huK2T/7+JYS6KiAGy6LS6ZSSsdgvDutis7EtYzo+p43emVOMXTPm8LdkFIqKxJdFBfhtxRLc&#10;v3IBr//6E38S2pZbN9Dw+2Hc+Ho3Wn47gCd37+FpB90o6xYFlSL3+i2wr4Gn3H/219ue5l7lleD9&#10;X4D8/7XQQtPaigxMWyxU+H+D+O/y3/CKYwJeobR/wyse/xNg2eUjcf1X6n1+1coWrIuv70LzwV9x&#10;KdAHHdbmeOTogm5a44e0cU+ovM/8fHE1IBR/db/C1QO/o8qcoBHYrQHB2G3ATGtmhlaedzcqCrci&#10;gnHawhCHlZRxTN8Yly2Ye62dcSE6Cy/bnuLq0nX4WVMXN5dvwM09h/Di4SOcDg/Hb+qqWKSpiiTF&#10;8UhRVUSehgZmmpgidfJkxDNLLuLnEfm3lOqxyNUb1Q6eWEqLVk01nstKJABeRuWsohqLCe6WhSRg&#10;VWgSxKTwc51ZCRLzsF4s5REaj2KCWWrnhSURiZhOe19k74mFVOi6qDSsSslDOTNvEVWn2NmbEDuj&#10;mKDPoGqn6FqgnKouKvws0aPKjFfl6IEUZl81QqRMe6olr4zxtM0qwwix3BToTJxMuIcR4oEYQSs7&#10;ZfQ4qE+Qx4RBwzCRqjyMVniYmBWDRXQ4DSaAQmGFqg6S4O1LoGVlEM8RWVYALoqwzkLJxaUjYZsH&#10;8Hkx8koMlxxDmMfycwj1Hd2nH1SGjoQTG5hkWxcksCEsJMTixvoFBLcqNFaar7kqJALz/cOQz/xa&#10;5Owrqaq4x9efeVnAG2NigwxGoFw+F8EGuYiNnbj+m83fYiqjSZFYr5nKWyjgJaCFYmw1G1ABcCFf&#10;k833KCbU5VTxafwNqkRHY0QyFgWwAfWNxrqYTGxLKySs5fiMAH87vRRL/IKxPioGXxUWYW91DW4f&#10;+gNPO9tRf+kyTv70K5oOHkf9J5+joWQ+7mzegZu//IZrhPppxwPZZU2xJnAvpL1qS3v8rw6r/wXG&#10;/3/KOy//7CKszKqiF1ra/ze8r8Tjnnz8P+AVRdjoHgX+p/rKwBX7Pdn3dTte4wne/PkEzecOofna&#10;ZTTu2I6bBoZ46GiDLjtbPHJxwyNa124nZ3TRCt8PDMPFivn4Y8ECfJSbgx+WLUfT+cs4U7cA+2wt&#10;cNrbE9d9/dFIC33K1AR7xiri0rxFuPbJbtze/TueNbSj9fBZ/BifhxPMXnsGT8aJwiocX7URn1kZ&#10;YbO5ETLlFBEqPwHhk8YhXVUVGVpayNXVRoL8REwl9EsIbqW1A6oIVR0rYDlb/vkETUxgV8MKtJIV&#10;QoyBFnNkLRD5igCvprLWiPV5WKk+zpuJJbTLFVTXmbaeyDKxRjVtcSnt+FRLd1q6KKxIEKsFZFKF&#10;fZFraY8ZrLAlrIhzaQeFjQ6arIZ54v+glZ9D217rx8ZCKNM4Jaj2eR9acnJQYuadMlIOasMnwlh+&#10;ijSsUYllXF9mUoKnPE4ek4aNwoj3+0llGF83SMBIeAWgMnvMnEsYBxBwoaQC5MFUbFEEyBLk0jmy&#10;DDzwPdm5A/v0x3Cq7YT+hFe69jsQ6iPHwkZJDdFWDghhRk81c0AlM311aAIzb6z0t80TvfDejCUE&#10;LI8KO8M9GPkufogytkW4kS0S+Df6quoji4oq5rpKt3WTpswRM3cU8ffMtHHDNCd/pBg7sAHwQKqx&#10;HaYLJSe4xQRYdGAVWLhiOnN1BTP3VHMnlFKVF7ERXeQfQ6WNw+rIVGxiI/u5mFo2Zxo+z5uOpfxs&#10;K/kZvywoxr6KKpz76GM0HjuB1tv38azrMR5euIr767ahJX8WmubU4Gn9bbTeuo0L+w7gXv1dmX3+&#10;Dy23AFWCVygz/gWwBPX/Mef+v8o7b5W3F2Sx36vEPNYDr8i+vZ1af0+zIwEs67CSbuaX4KbaUmWl&#10;S0cCYB57g8cQy4c+PHkAt2lJDuQX4eXjF2jY9gFuE7wOGxu021njIcF9ZOeITmtLdNs44Sl/zJta&#10;hvg2wBvf1S7AttlVeNjSJbVyjx7wi2xuwrXK+bjs54WT5uY4TtU6kFGEm5//jB+S8rHHxgffsTJ0&#10;7N5P9d2EQ74xuLLlQ1RZmmKBjjam6WjSpqrCYdgwuI4ZBY9xoxCoPBmxWhrI0dVBNG3gHAtrKq0v&#10;Kll56kRnlJUrldibGZmAMV8t8g5mnorHkuA4ghWJJYExqCPUq2ih5zsFotItCFszpmG+dyQWBccj&#10;2cgCESpaqKMqlzoHIoeZt5QZeGlcBpYnZGEG31fMlzXdwV0qVSEx0pDDZC1jZrgwzGflqqELWEHA&#10;VxowV46aCJfhIyT7rDJcHipDJnJfSeqhFoosP3A4rfF7tNnDoTp2EhVyiHRL3xACK44LeIWtFoAK&#10;IAXQg6ieMmgFyLKe5sECapYBffpIGXkAQR7E88XzQ98fiNH9B7OxGEjVHwCNkWNgOl4eoUaWiDa1&#10;RYSuqZRRywlsGe2s6LSqCo7BbK9QzPUNQ5apHabxOy109kcanUmAjhliCbSPigE8Jmsji/Vgun84&#10;SljEMMqpVOkCWvECQirGk4sOrRyxQqGZE6aL2xFp1We4BkoA5xFa8d4z6V5yDG0wgzFGAFzNBlbE&#10;nrXRydiWXYwvps8hwNPxaVaRdGfZKv4+Own0L7Pn4vDSJVTdwyKB4enLv3B6Vi1uMkO35k9HK1W7&#10;YfEGvGHuffPqP+hs78bdW8149vQZ3jA3P6VtFtd0XxI2kYkloCWAeyGWPf+stxOLW2mf5f/SmdWT&#10;gcUwShnE/wT4xRuZIkvHRAb+L4ClIl0DFra55zEBfva6Dc947M//PMYbHms99Tsa1q3AtdxsnPJy&#10;w6mKSunLuFpbhkYTLbRbWKLL2g6P7J3w0N4eDyzM0WlqiSeOnrhj44gvXBzw26I61B88iPpff0Pj&#10;j3vQuPNL3Fi9EVcKpuJ6kA9OO9nhRFAEdlm64sSytbh7+AT2ZRVjLyvEkahs7PCLwB/VC1Dm6MoM&#10;KQf/yePgMmoEvCZOhNdkeZgPGwLz4YNgMnIwQvS02ZobInGKMuL43EJP/ui0rhUEVlxCKtGzxGLp&#10;5gU/lNm5YGlQFDNVAhYzXwmAF/iEcxuHtczfMyxcpGvCm1KmMn9FY2l8OsLVdam+LlgVk01b5450&#10;HXNpwrsaWu+F4YlUYB9kUYGmMjcX8PUVBDeXUOeb2KGGFb6K6lPrFYSNrKifyOti0Uh5RI+Rh87Q&#10;iVAcNhE6o5mFqc5KzMhqoybQRvfFGEKmMGQUrfYQjB4wWLLRYmK5QT0KK3qPhZIOJpQySy1TYUll&#10;JWtNC83jfam87wsLzeNDCL8AeCTfbwzBHcf3EZ1WqixubKSSrJyQRBWNM7aWbhMUKySU0z0ICz3H&#10;L5TZP4gOw5UAC3vtQ+vsg0Q7b4Tz7w4xtIaHojYC1I2R4xKIIrqbGXx9noc/Mpw8qMSByLLzQzFB&#10;jDOwRCq/rwKqsBhT3XsNWNwgkWluLzUUMwlxlo4lZlCNa8VMKl5hqON3uZLRZFteCb6cMY8AF2Nb&#10;aj6WBERgDX+HTzML8WtZOU7V1uGP8gqc2bwNbUeO4878BQQ4CvfY4HbwnHvphbhbswJNC1aiZddP&#10;6G5pQ+OFm3j66AXItNSR9Zo7r3oAFYMzZHDKAJY6tvhYqLQEcM/gjZciU7P8b+D2Flrot8D+z/Jv&#10;gMU1YhnAvbD2WmexFRC34ykVWdzFBKG6rQ24uWoFLmSn41JOMi4nxeC4uwOOls2VAD69fCku6Gui&#10;3VQPbdZWeMwf/IGVDTpMmG/1jPHY3gMN5pb4dPIE7PX0wpWpxTjly7zr7oZLLA1eHmgSs29EBeGc&#10;nweOBIbjALPk58ytj+pbpP/j27Q8zJFXwyxrWxTa2sOPedBjxDDYDB0A6+FDYTtyGCuKHNyUFGA2&#10;ahgMhw+G9YSxCNPVYn4yR6SSIlLUNVDr7isN3JhPaKpYigjdmrA46aaFKnc/Wud4KnCU1PO8lDAv&#10;C03ECu6vIJQ5VMraoGhsYQs/15dwJ2YikxVOTLezIX0q87E7SszdMMOe/wfzoKjcxaxw03gsV99W&#10;mk9rlsiBBjasiF6ooAItCojCepcgfKJpiW/HqGDzeCUUjFOVxk4rDR8DdcYJleFjocPsO77vYAni&#10;SbS44wYMki7vjKLVHdl3qNR7PISgDhHjmCWQhW0mxJKNlo1rFsMjRaeVKAJiSaUJrzhniLDP7w/A&#10;SJ43mSCrEF6TcZPgPkULydZOiNSn49AxwSzvMFQGxkqXjWoIcKmHH2ME3YapFZ2GK3KZ6xNtvBBl&#10;4Y4oNm4eqnrwUNaCv7oR0u18MdUjDDMD4pHh6IV4c1tkM56kW3lhmlswMhlrkvWtkS0UmPk3j/m4&#10;kKCKTrFCccMD/+88Uydk61ihnOeX06pXMkuvCIunU4rH5rR8bCeInxLkjYk5WBxIBxWeRICnYe+M&#10;chytrcWpomnYz4bjABuc8/7+uBsRg3vhyWiLS0NHUibaUvLxILsEdxPzcW/1Jjw8dwX3T56TJmR/&#10;znoooBQqLMB8LinxPyDmcVFeEXJJcf9+rudxD6yi/PdjAvxvaP+Zhf++NiwAZpEN8iCob5hxe287&#10;FLlX2orRVzIlfoOHaD+1H6eysnAqPBRnkmJxLjUJ1+JjcCwsAs0HjuH581d4+eINrq5fi5umxmgz&#10;N8MD5r9OCyt0Gpnigb4pHtu64LKGNn5XnIyW4GDcCgpFU1wcv6R4NEVEoTE8Go2R4agPC8BZH0/s&#10;Z6U4HJGA78wscJRf5o8rNiFNSx9T+f5RE+XhNXgkfEfTJk+m6k4cC+fxo2A7mso7gspLqM1HjYQx&#10;t5oD+sJq3BgkmZkzi7ogbNIkTDM0xRKPQMwnQAtZScQUsuVWzlgVHIty2uultF1rYzJQ6x9NeOMl&#10;u1zrF808nIYaWusZtPfLYtKxLb9Muie4LjQOkQoa3A/BquQ8pBBy0ZEzjRVUjE6aKa5tcr+Yqp8l&#10;FhJndi60ckG6sSXKCbOwf0tZCXcwA+6arIPdk5Tw9QQVLFDSgOMYMXH6eGiOmQRdAiyAFrNAjuk7&#10;COMGUYEHEWJhd2mxh/cfIvU8DxUgE2AB8lBabGGtB4lOqp5LQ4MF4NwKxRXKK7PUPJ8ADyXYY2m7&#10;pwwaBj1mX7vJUxCobYRoIyuEahghjRFATFA32zMUC0KjUcnfscTZA4VsEPMs6DScXZFu70q77YwI&#10;QhhoaAEnJS24KGoglA1APF8vFvAu9A5HgoWsUYilHU4zd5HGPucQ2Fzm4XwCm+/oTYC9MJUNYJGd&#10;F91MAMo8w6X+hmlsHCp8olDO762GUWSZGBlHx7SdqrsjswAf0j6vjcvCMkailRGp+Di9CL/NmoP9&#10;lZU4O38+TlEgbjC+nHPzxDn+n20EuCU8AS2xqWhPz8eT/Dl4lFuKtuSpaKlZivaPP8Wdr7/Ds9Z2&#10;qZf6uaSmYlRVj8L2giwU+R9Q9kL6N8AsYiSWNBrrvwoz8D/hlcH66i9ZHpYdE8CK49yXVJeWuWcg&#10;hyjPuC+GY0p3MxHm1389R+uNM/gjJhwX/Pxwmep7o2gqzsZE4TdTfXxHNek4fg7tN1vw7DGD/ZMX&#10;OOfthzaqboe5Ne7TOneYEmADI3TzS7qproeL+jroYHa6GxyBmxFhaAwLQkNAABoiZep7K9AX5wO8&#10;cMjDB4cCo/GLqzu2TlbD53mzUGTrjDQddSRrqiJZeQoS1VUQpjQJ3hNHw09hEnOWAlt7JZiOHgmL&#10;8eOgMbA/dEYMgQkfW44ahWgDXcxyd0Gqhg4WE7aFtNA1VNzFIoNpGGMp1XKBZwDmUvWXBcVhTTQh&#10;ptquIsw13lQbn0hpQbRFVOXaoAQsj87EMkJdxvdZwPMiFDRRG5WEirBYhBC+fHNHlIqRW7SKxVSm&#10;IhsnFLOhyCXg01hB81iZ8wwtsdAnmFYvEpup4rtUTLGb7/PTxCn4nqq1SlMPQVRBk5Fy0B4tB102&#10;XiPe60NoCTEt9PhBI6m+YvDF+5g4fDQVeSAtslDTAbTGhJMwDhEW+92BVF2WPnyeMA8hzFJHVo9C&#10;C+CF3R7bfwCUBg2F7shxsFaYAptJivDX0Ec4Gx6xykIe1XU6s6uYyK8iIJg5lQ2Vgwuzvi3yqNLZ&#10;hFdMLRtJhxGsawkvTUO4TNGGq7w6ItlgxVjYUXk9eY474gXgmiYI0TBBtLYFivg9FrkFINvWndbZ&#10;EzkEuYCNpYC5iBCXCIDdQ1Bs643Z4vZCj1A2JCGYT1VeGhSLZawvm5NzsT2rEDtyS7A8KpkWm06K&#10;CryDsWdv2Rwcon0+O6+aYhSD8/ZuaPIJxQVHP5zl/9VOF3YnMgHtSTnoZn17UlLJ/QK0phWim5a6&#10;44MP0bj5Q3SevoDXlF5xz81jgvuA9D589SceszzpgVQq0mitnkzcA3hvkUH+9rEoPRb6nxCLTq0H&#10;hPghy9vHb9VYBq60TzstLc1CgAXcL191SRe5O65dx49h4TgS4IsruRm4kJ6AX5SVsWv0cHw1bDA2&#10;84f+OiYNjb+dxLPrjTji4YbbtpZoJbz3TSzRYmGGNmbQdtcA3PLyxU19PXR7h6CZLd9NFxdcdXPC&#10;ZRdn3PRxw3U/Bxyzt8DvzM/f2drgV/8AfGFijk9UNXFu/iLM8fJH4LChiJwwDlEK8ohTJ8Raqkg3&#10;1EWEhgrsxhHUsWNgPmY0zLjVHz0CWrTRZmNGwVVBAY4TxyDD2oxq6IxCI2ssZR6tZR5eTBtbS9BK&#10;6RrqfIIwnQpZR1BXhadgCRV4TXwWrVgC5tGyLWI2rhP5OCRRWhRtaUSyNC5aZN5yqrro1Fqdko1i&#10;Fy94UzWTtYxold1Z4bwxlbEih2ovVnSYSsUqY+5O1jJEtr4Zc3Y01jNvf8qK/O1EVfwqr43v5afg&#10;RyUVbJusiuIJyjAeOgKG8kqYNGCYdFufAHfk+8MkCz3k3fcwjGo7ccQoDKPNlnJvH8IpOrGErX5H&#10;KK4YfSU6uATQsp7ogcJmMxMPJciKw0dCY/QYaFN5TSZMhjn/L/NxcvDXNECErhniTWwxjY3RDG9/&#10;lPuGYpqzO6byt8q1oOWlfc40t0Oug5t0uShUzwIBGqbwJaAeavp8D0PE8Pl4NsLphDLW2BFxYkUG&#10;NpzeSrrwU9Zn4+CDfDb005h5cxhFsi1ckEfbnGtHhSfAYlWGcubdmQRuDkEucw3CXHG3GF2QGHyz&#10;2D8CGxKysTV7GrbQMtcGRWFhQBgWUVm3p07F77Mr8UdpOY7NnYvz8ck4a+eC624+aPAPwXk6xCss&#10;rdEEODoNDxLy0ZU/G21zluLW3CW4WlzJvLwM3cu34N6KrWj67Es8uHKVMfM1uqm6D1/8hS6C3C1g&#10;piN9+EzcyP+GPL3BUz7/7L8AFhZcXI7657H/YaEF0P+twL3HexW6V32lx8I2i/2XXXj9+jnfVMwi&#10;AHQ2NuP6jz/gRHIqrtk44KqRBU6r6bBoYR+V7qMB/bFNTRW/uHnjrJs76h3t0GxsgbumFoSYGZgQ&#10;1rPS3iuYhotsjZ/6hqGZP/otQyPcsHfANVcH3OBrjngH4MYXX+HJ+Xpud2MjQdtFu3vAwQk79c2R&#10;TtWNmDABQcNHIJgVLUJuEiJpyeO11JCmr41UI32EqWuyMijTUo+FJUFW7dcHqu+9A9OhQ+HNc70m&#10;jadaWGCayGu0hTW0twsIUpWzD0qZx2ZbOmKmhYO0KkMNG52VBHgxLfL6uGzMdwvBPFYaMSJLDKus&#10;JXSVbIyW8rFY6mMp7VehrStC6RjWZuQh08wGgeMVkKymh1ls7UscPJBn7oAcqq5Y4WGqNRXa2QsZ&#10;msbSwBAxdHMbrffnY+Xxq5wGfqZq/TpJGb/Rnv+krI05tLP+4xWhPGw0hvUZRBvN7Pv+EEmJR/YV&#10;Fpkg9u2H8cNGSTZZln+FRaZVFh1bBFYA3F+yzOKasbgmzHPeeQcqY8ZCf4Ic9EaPhynB1RoxRrpL&#10;yYkNUoieKRJMmVXZEJX4hGA2oZjp4YsCO8JrZY9s/r45JhZIM7FCOl1GKNXaX8sEvuoG8GbxUjNE&#10;uLE94q1dECc6wghmqLYVYgzt4KmoDXd5TYTrWCLNmt+RgJRuRozOitU0xTQ2rAX8bqbSTs+ida9g&#10;hJnnG8nsG0J3E4i5VOFqr3As8omQOrLW0zZ/kF6ADVTialryajbSK+IzsTW9EAfmLsD+WeU4NbcC&#10;xxIzccDUFactHVDv7olmNuLn+X82ugegMyoFD2Kz0RyThe6TZyhjwNPOh7h/7BRur/8QbUvXo331&#10;VtxfuwPN3/9KBX6OTkLa9eovdBPMBy9eoevpS0JLlWX52zL/A9ZegHuttSjS/cD/BFgA2wuw7DnZ&#10;83/fbvjPTiwBt4CX1vnlq8d4/Ogpuh49xgt+eNp96V/D4pW4oWuC+7RB92in7tIS3TIyxCUtTRxU&#10;VceXY8dht6YuLnu6o8HKAbeNeK6ROYsZmvi6zpR83CT8T2lb2m0dcZtW9hbV55adNU4Z6OPuV3tw&#10;5/RV7JtVhXuHad3zpuFznvOriQkOG5ugQkkRIcy1Hsx9vsNGIoA5N0xJHqVezEesTElqasg0MMZ0&#10;BwdWLiskmZgi3MAA7spKcBg3Dh4TJhFwDVpuOWY2G8zkZ6yw95BUuJoVpFxct+XfNZ8KMZMVtoaK&#10;UENVXRGZxBY+hhkrDhXMzHNc/KnACaiidaumUotJ3uuYn8VtgysSUpFF5xFG+7skLhVJrPzB4yYz&#10;+xpimo0jptu78P+2Ry4bjxxDc8yg5SyhfSu2dMYiZrgPvILwhaIWvh+niH0Edy8h/mOKLv5Q0sE+&#10;VT1sk1NBmooaxlBtxfXasQNHYBS3YwYOpXUWEL+LsUNGQGGsnAS01GElVFf0PIvC/QEs0mUjnisG&#10;aujIKcBMWY3KO04am602fBQmEXK9sRPhrm2AIGbgTDtXFLr5ojQwQppxZJqjKwqsbKWOq2z+vlmE&#10;V/QeC5WOpgL7sNFynKwCF2VNhBnZIcrERVpGJdnWCwmWbggjwNEGttJdTV5y6ogirPlOvpgXliDd&#10;A5xiZo9wZT0JYDEkM59ZuIQN6tyAKFSzUS1lQyoArmQOria8tXQvdd6h2CDGrsckY1NaDhtFX8xx&#10;C6IjysNW2uADFQvw+6xZ2FdYhCPlVWj59BucpXu6yYb0tncEbruFU6DccTckGl18TUdMJhpqVuFp&#10;cyvePH6Fl60P0XWrEU2bd6Jl+Qfo3PYxmtd/jM5bzXjy8j/oIJCdBPORgJaK+5RQyi4p9eRcsd9T&#10;ZAC/zcb/A+B/Aisrbx8LsMXzsm0b31DWiSUstLDOr/6k+go/3/kID27dQeeVetzd/jVuRiWiiSp1&#10;x9AEzdo6uDFFC6eY0Q44OOKCkSku6epjLyvDz0rKklI321jitrEpldgcd2jBHiXk4I6rD7p9/PGI&#10;ua9ZSxd31PVxW1cPJwnn/W9/QuMfR7GJFf4LqtdOgrBDVwNfqCjhpJit0tIatRoaiJdnxRowCB6j&#10;RlNRJzB32WKOry9hVoA/FTZBRxOJOhqI09NEiqUpprq5ocjTE4lU3nB9VkgdHfgqKtJKu6KClVJS&#10;YVaScgt7zCVIFbS6lYRqtpkjqt0ErHFYGhiL5VTixaHRKHUg2MzEIguLebJmMtMV035VB0VKo6xW&#10;JmYgRkUbcTpGWBSVQLuvhih5BcSpqDMLu1CJXWmnHZDPvzGfDcVMVpoCPWvMZwVdxyz8takzfpJX&#10;xX5FdRwguIen6OMQVewgbehvk5XxI7/7EnHDA7Pu2EGjaKGHYgJzq4BVDM4Y9O67UObzYwYNk42y&#10;kuZyFqorLLW4ZPQ+LfS7UKDdNuNn0pskD61R46E2bAzURo7BxP79MYkNhBN/H186IHHfb5KpNfJd&#10;PFAeGoFS30DkW9sji79JNn/3TDZEyWyoohgHkq0cEczHVhOUYCuvggB9C4SZ2CFQ1xqxVm5IpeNI&#10;pS2ONXKQZuUIUNNFiDoVWtVIAriS8NYwkiXoWyFwsqY0MV6GmCCejeR0Z3HPMe1yfAbKGV9muQdh&#10;fkA4qrxCCHAY6vxCsTExW1pC9oOETEw3d8Fsd3+syyqS5sn6qWQ2DsypwJ78ApzfuBmdrG+nnINw&#10;zdQRjXRQd5jrr9NlXHX2RkdiHtppuxuL5uDMzGqcnz4ft+Ly0Fi5nBn4Ku5u/Rota7ai7csf8PD6&#10;bTzufIp2MtNOEB+++g+tNQEW1pnqJ+AUCvwWaAGwgPYv8igglgH+Lwv9T5j/u8gycC/IQo0JsaTC&#10;7Xj6oguPX77Cs4cPcbG2Drdmz0ZzVRW6iivQFZmIa+raOMHKeIqKdzYxBec37MCjxlb87uaBS8qT&#10;cI3AnVOagoOTJ+OmnR0azFisLHCDFaU9NR31zJhdHp54znzZzkrQSBveoKSG65OV8FtwpKT2Fz75&#10;Ep8ZGGG7lg42qynjS2U5/KaojDPG5jhlaYcNVNXpbCBiqGSFfgFwoI0P01AjzGPhNX4UIlSVEK+j&#10;ToBUkWCki0xrMeODLaKMjBBnZo4EW2sEqKvDkbYx384RVcx1AuJ5/PHm2zHXEZTZYgVCLVPMIZgL&#10;WDmkmxmik2mXYzGHoFW4h0rTuMz2CJKybKaBhQTjAlae5QnpmOsdjGAqUJK+CWY4uiGEqh88aRJi&#10;1DQw08kdhdZOyKednkbbVsT/a7qhLaYbW2MFFfgTc3fsZSY8MFkDh1UMJHiP61rgkIYRjqvq4hht&#10;7X5m61ljxsNoyBAM7zcIikPHYUy/gQT2HQL6LoYy+6pOUJSuE4ueZtmlJaHE79J2D4TK6HHQmTQZ&#10;mtyKu5wmM1erSoNFaMlpr5UJvysBDhIA8zfM4HddERKJWYRX2OYsOqkUHT1k8HfKMrJEpIoOQvlb&#10;xppZwllZHZYE2EFJHaGE11fHDH7MxLn8HlNdvZDFRjOWx8MIcCIFIZgRIlzLHFn2XlhM61tLyxtD&#10;RQ5XNUARFVjk4JlUV3E5qYwN5mI+L+5BLvOkpfYVUx0FYQEt8FJ+vpW0v8up4itDEhmTnKVLdqsz&#10;C7E9fxa+Ly7D6WUrsK9kBvYvqMONZatxkA3LNVNmYTYezQERqKcbu2zniY7YHDRFZaFz9y+4e/QM&#10;Hly8xgy8CvcisnFzyWZ0X2lE4+bP8eDgcTy+dBMdl+vR3voAHQJgwvvsFQtV+eHjF3j45Dme0F4/&#10;Jqiik+ttpxbhlQaC9CjwvyH9fwH8NgPLLiO1Uc5F93gX7tdfQWfTfdz+bCdu5mSgo3ga7k8txhW2&#10;Ruci0nBp1lxc+XgnLqz7EEeYC3+bs0Ky120nLuJnDX1cGD0RNzR1cIaQn1RSQQN/6OvMhUe8I3G5&#10;og6NxbPR6uSGN1FpVOIAWnELNKvq4I6iJg7QNp5dv0N6vx/SM7HTyho/BwTgk3FjsJcAHKOdPkXL&#10;fpAO4OTCpdhaWYuzP/2CHfwxVrFVdSXADiMGw3HUMPhMngjfybTMGuoI09Fl7rJAuqMT7aAOrMaM&#10;gcWoUbAePRo2zNNFrJCiI2u+iyeqWLlm0kbn07aWS2sFm0qrNCwPTca6+BwsC0/CPJHTCO7i6BSs&#10;ScpBCVUinYqRRNsYp66DhRGxWJaQQcvnDX85RczxZCU0s0KYwmQEy09CImNGiQ2tNBV+KuGdZmqP&#10;EsKcT/s/z94JO1hp92hZ4oCcDo6oGOGIphlOGtvhpKEVjhOGExomOK9thmNa2lg3QR6uBFBMNjdu&#10;sFgtsA9G9R/IXDwU8iMmYMoEBaqt7PZAcV/vxKGjoDhiPKZQceVon+X6Dcb4d/tBYeAoqAwZi/EE&#10;fzxBt5RTIrxmiGeDGcOYU0ZQ5jL7zvYOYsNDoLWNkaJpgFRdI4JsjCAFdYTTbofysRvBtaP62sgr&#10;I5AK7D5FBxFm/PuocNkEpIA5OsbIhr+NMRL4d4VpmSFK14o23RO1SdmoY0km4KmmDsglvMI+zwmM&#10;ljqzxHY+AS1jvhV3gs3xYmPKmCOm/V1LhyjgXUGhEcvGlli6Y7ZbAJazUfikoAzfTZuF3yvmY1dW&#10;LnZPm4GzM8txVN8GlwwdKTa+ko1uYr6+yoaiKSgOHaFJuLd2m1QfxfROXb+fRWt4Nu7XrZNudmg9&#10;fg6PTl7Eo6u30HDgGOovXscjqq5Q4q6Xf+IRKW3vfIy2rkd4TFV+RGhFr7UoT3sstlBpocj/J4D/&#10;eUwGr9jKbPSLv9rx51/duPrJVjR+8RnurlyOljkzcD05FefL5uLW9i/Q9MsBNP7Gcvoazn/4DX7R&#10;NMcRG1/8UbUS9UcvoOXsNRyJSME55p56ZpsLcso4PnIsToTF48+XAD8nHpw8K/VGv4lIxnOq1QNm&#10;0PtUk2bmvYZJmviVFe7OvsM4sHQ1Vioo43ByGj7W1MQPEyewMqvjlKERTukZ4A/asWlUp0/mL0TD&#10;8bOYn5IFnf594TB2JJzlJsKB5+sPHAStAQNhSqVVZaXWHjYc1hMnwZyPdZmjdQfzueHD4CdPO23r&#10;jEp3T8z38MMiVtJiVsqZhhYoNbPGNH1zaVrZdbRVSyPTUBsUiyo/YeF8sZx5qy4invnPCinqBvAb&#10;Q5XV0UdtdCIWxSRJvbRRKhqoZMVN1NRGtKoKfGlTk9V0UMi8OJUVuYCvzTe0xDQLGxRaWGKVpy92&#10;0WIekKfa0loe1bHCYSrFIXUTwmuMs1SuC8yll7QNcY4R5MPJqnAnmBN6Oq/E8Eoxg4a4nKQ6SRFy&#10;Q8dgNFV30pChUBk7AQrDRmMClXkUrbUAdlK/AVTiiYR4KPcHQWP4GHhp6SOWoKYxt2fSKYlRV7O8&#10;A1Di7oU0NmqpmvpI5e+WQpCjGBf8CGyssZV0XTdY2wTW4xVhzPf0577ozErg75wnhlq6+yHXLRCx&#10;zMOxhEeAm8pMnG4uBoD4okJMccSSaeuGTFrnXHFJiRBPI4jispKYuldMmiA6scpcxQJzftz6S0vE&#10;rmJ8WRZMBxSRiHm010UmzphHuMUkhB/QWv+YPw3fEN5vE5LxbWIa9kbF4iid03k9W9yy9ESTN220&#10;fwRuOfuike93j4J1OqMMXXda8eqvv1C/9QfcD83H7eTp6LrcgJePn+PRuWuo/5VMHD2Jp/c68aDr&#10;CToIcAcBFlb6CSv9UxYBbRe3okggU6XFsSdsCMTzPQDLepv/2cvcC2zvsbfwiiKz0GIWjzd4gs7r&#10;J3G2bi5ali1C54Jq3Koow/19B3CfH/b0pz/iwsL1uMBW+NKsCpzZ+RNufvcL6j/9FscXb8ZBlo4T&#10;V9B+6BDOOTjj6gRl3JTXxFVa458VtFH/80GpFes+dxm3mSvfMD8+Do5Hu60n2qkszcpaqFfUwKVx&#10;Y/EL1fjG1s+xgVZ7LTPr937++Ja2/PcpajimZ4jTpqY4wXw5o+9g1DJj7v/kG0RZO2AS7aP2oP7S&#10;wA2jYcOgPXgIJlORVJmXDai6iv36QKlvH+m47pDh0OS5OsMGwHjoYAQpq2C2pzcqfQIlS71I3Eyu&#10;Z4xKe2cUsJLOpb1bl5At3cwwjz/0SjoIUTkqPP0xj9lLDNiIo71N1TKA28hxrJC2qGJeXhAZJ93U&#10;kEubWcLYEcNGKEKeSkzrmqGhjVz+PTnMj3kGVgTZGlPpSCp53ucWrjgwxRSn1Izxh6oJTkVm0/Hk&#10;41cnP/xi4IDjBja4qmuGq4TjBjPyHhUT+IyZSGj7YnS/EdLKCcP6DITS6AnQnKiECbTGk4cOx0Rh&#10;kcVQSZbxtNxygwdDbfQY6E9SgtLQkVAfMRomYycj1sIRKeaOiNczRwldiVDeMt8AZFtaIonRJl3H&#10;gPDqsVHSQfgUqi/dVyydi1hpwV9dD05sVCwnTGYGNkWwgTlSXLyQ6cI8ywws1v6N5d+QRIsbZcBs&#10;7RyAPFsvzKDFnhkYiWKfUGm+LLG+sIBXstFU4UwxNxbBmkkHNNstmNHET5q6qNTJC/MYY1awIV0a&#10;RoBFR5hHMF2NEyrc/LCMDenG2BTszi7EnoJifMco9010HPbGxuEYI9R5HXPcMHNDg0sgmtkwN9J2&#10;X2I27vztEB4/eIRnDLQv/iJkhLNh1Ye4mFyChl37JVm+e/g0bnz8HRp3fINLGz/CvfPi0tJ/8ID2&#10;WFwbfkgwHxHSLsLayX1RulgevPyLMLO8+ROPe1SYAAtAe6F9e/lIVmQdV28fP6AXF/mX5S8ef9KK&#10;mzu34t6G5Whftwx3KmehoXw2bn+zG91tXXj15g06fz+Nk36ROLuQgF9vRteFK2hctwU3E3JwycEH&#10;Z2hPL4heaGa/awoquEpbdVFhEo4PH48z5UskK9Ly0w9otHLGS98IvApNQDdbynZa1Tsqurgtr46r&#10;E+VxcsRwfKesg0MlpdjkH4jtzF1fG5jgF1b+P1jpDxHq40YmWK2uhlI3gkVb7qKqBvl334HC++9B&#10;f8RQ6A8dStXtB+X3+0LxvfcJcT9o015rDh8CNQKtNXgoNAcPgPbQATAYOggWPD9aRwelVOF5/NEX&#10;B0ShRIws0jdCBdVgFitPNRVkTXwGFgZEs7KkMRfHYYa9GxazwtRQladTZdJ1TBCuoAYPqk8O7Wd1&#10;eDSqgiOQwyhRZOXA/OuGKCUlBI8bh0i5SVRtNaTSdmfREudRDaYaW6LY1BKb7L3xLcHdNUkVvyoZ&#10;4mhYAVr2X8RT2rHuy3dwOasU5xV0cG2yHi7RuVxX1MEeNoRWVFlxeWh0v5GQExZ61CQYT9GGMp2Q&#10;AHbioKFQogNQHUFXwq3a+DHQniAHtZETINd/MAzGM3pQNcWMGSnMvnn820XjNN3RA7PcvKXcm8wc&#10;n0aIEzU0EcPPH6KsilACHMa/3VNJDQGaevDm32QnPwXBdBchdBpprj5IFnNh8X3E9LIxBvbIZp2J&#10;Y3RIFXcf0S6L+3/FOkribicxUbxQYDGhXZEzVdvOHTm00GJ4ZaGjN2OLv3STfzHjTYktQSV0S9hY&#10;LmZ8WUIVFh2CM6wcUc7MLY5tpKrvTEzH7rwi/JQjVDgOvyQm4pCjK87x773FBvMmHUATrfdt/v4X&#10;3SNw//ejePWf/0j9MtLoK5anotx/iKctD/Gs4S4ub/0URwvm4kRUHs5lTkfTN3vw6JkAF8zCf0m9&#10;0p0SvG8BFsfEJadOQt78/AXuvHqFNv4nBFhc5xWlF97/N8Di0pHsDqNH6Go8h6aPNqH7w430+PPQ&#10;Uj4dd4uycSMuCudLF+LVo5doOEL7++PvuLdnP64UleI6K3sTc2WLtRM6mONaqSB3dc1xd4oGbk1W&#10;J8hauEEFPjd8HH72iMSfbJEuTC3AfTNLPKcl6qYte0I71MkfqVObr5PXxo2JCjgtPwYHCNTHGoY4&#10;v2EL9s6Yiy2GptjD1v4grd0fbP0PGZtjOUGYqWuAupBwmAyk2vTpAzkxb1Pf96E1aAim9OsPhffe&#10;I8DvSSCr8BzNESNopUcQ4CFQIeDaQwbTSg+C8bChMON+BCul6HRaQBWo9WNlUtXCLAt7LPAKkm7m&#10;X+AbjlXRaVgWloIlzMOlrFwz+cMvCUuirY7CLFauOGbhwHHy8Bs3EUm0/LVhkZhOi56ooYd5zGzT&#10;7R0RPGkigsePQ4ScPOLpLNKpXNnMj/lGZsim8i/g+/yYUoSLNWtwKiobP6g64fK23aw+wJuHL3HC&#10;JZTKa4iLyqY4P1kX50cr4Lq8Fr5U0UMU4dR+fzBGvjsQw1lUxytAe6KKNC3sRObeyczMKrTccrTR&#10;8vzb1UaMgdKg4VAbPgI2dDphtPMxepbMnm4ExgszCZ/oqCuxc0WSujY/7xQkqtEyC3j5GwQoskFS&#10;00aAqg7cCG0gf6MA2nwfZmQ/fRO6I0dkePgiiY1djidteHA0Yo1skWHrgRwxWyXfO4kNRqKxraSy&#10;MVqmSGG0yLRwouK7IM/GHVkWztKIrHSel2PpgExpMIwbG0QfzLJ3R4WrLxaGRKJOuB42tGJN5xnW&#10;tNCefqjxZ/xho/FxTAI+pXX+MjEFO6PC8HNiAg67eOCEmiGumTjgFrNvMwFuYNxp8I/BDX7vt6ZX&#10;4s76T9D6y1G8fPRKGtx0+4dDuLpyJ5qounviMtm4pvI3ysC56HRcrlmOtvsP0EGLLDq02ghqG9VW&#10;PP6nAgtVfsjS/OINbr58jXoe61Hgt4D+u/wvAAvY/3qIl0/b0PzTV2jZtg53ltagtaoMHQS4fVoW&#10;OgpTcZOtV9uhc3jKLHCzvAb17t7opDI+CghHJ+1ju1cgOh29cEPLBOfZwp5ydcINVvxG2uIbE6jG&#10;E+Sxb7wqmr7di7P5pbhPa/OEP9xjvv6xfyQ6aU/bNS1wZ5IGbtDKXRzHvDtpEr4ZNxlbaOPOrtqA&#10;z/h/7tI3xF5tAkw1/tXQDCuUFVEmPxEFakpwHjkUirTQcn3ehdL770J9wACoDxxMmPsS4nehQsuo&#10;Stsspp/RpJXUoRIrDxwA5f5U4OHDoU94jan8ZlSwSDVNlLHyLqCdnkOYs1gRF9BCipkpazxCUO0d&#10;jgX8gevCE1EbGo9iKkhdYAyWRCRJC6CVsgWPperFqWrAh3Y+z8IKi1ixkjV0kU5IK5glswhq0ISJ&#10;iJisgGhFZSTx3FQNLUnZsmmpZ7FhuHXwLJ4/A/4oqsa3Bm64/ccZaQzund0HccLIE7eMndFKpbhn&#10;4Y07dARXCEDTWHWcUdDHqjFKiGUjYsPGSqFvP6iPlsOEfsMwvv9AKBJW0Xkl7i+ePGQIVJmJxaAN&#10;s4lyzL46VEV7ZFi7IMPcmqrrhTI3H8wWPe16hFFBATHKfG8VFUSoqiJcTR0hLP600WK1BS+6jwCh&#10;xvpW0q2EwXRXaWz4Yqm+aVTLouAYFLNE0ppLqxLS/s6MiEOShQNC1QwQp2OBSBV9RKvpI5NKnGxk&#10;J0EsbjHMIZAx6owpBmZI0bdGromTNDNHMZV6gU8waoPCsTg4iraZ6su8PJ3Q17LBreL3vTYoFFtC&#10;wnC8bil+nV2BrT7e2B0dhYN0Fae0LHHRyAnXCX2TV7jUE91Mh9gdW4Du6Klopbo2hmbj5vZvpOGT&#10;7Weu4urSbahfsx0HojNxPCgRp4KScSogGZemleHukVNoeUG3yZNbWdqYhdtZBLwPWIQ6P+LxLv6W&#10;t1+9wQ0K2w2Zhe7pqHrzgJb3n/AKcHvVWezLHj/j9jW60XJmP+5t24DW9UvRUleBtjklaJtRgNap&#10;GWjPSUNrchLqs/NwNSER7QHB6I4KRwe3HcwirT4B6HRzw2UbVqjV2/C8qxuP77fgoo0TmpmDGviD&#10;XifAl4aNxV6nQNz67Ec0+kbjKe3Ts8AoCeButyB0EdQm2ujG8Uq4Tht9ZJIc9k5RxU55VWw1scbn&#10;zi7YNEUJe0yM8ZO+Mb5i/lrLx/NVJiNPXR7RKvLQHNAfE2mjxVafuVZ1QF+o9e+LKVRlxff7Q23Y&#10;SEwUl1dYafVHMu8NHogpPFdj4CBoMxtqU41Mhg2BNWFO1TFEobkNZtNilTDDFpnZYFFQBKp9QrCQ&#10;n7nWP1Za7GxJdJJ0R1EJK/zCoGgJ3sWRCahmix+moAy/seMkJZ7u5I7pzLYJqprIN7WShlcm67Ci&#10;TqGSMX/HEuI0dU0kEopM/t+ZrKS7N3yIv+jdGvaewNbAdHTdFlMlARcrV+L0JDPcULFGg54Drk42&#10;pHoE4J65O+oJ8K2JWjg/QpX52QYHjNywSN0I9qMnMQ+Pw4T+wzCmzyCMfK8vRrLBm8LGS2vUWJjS&#10;RvswAoXoGSCYTiGHjiGfEUCo11wPf8xy8EAs1TlmiiJi1FQRxd8mUlUdAfz8nmyEAtn4+ChpwFtZ&#10;AwHMwKF6VvDXtUA8M2wyrXGguIxEe5zD76/AOwwxtPvBarpUawNpOtlw2u+AKZrM0oYI5fsEK4pL&#10;cBZIYdZPN5VZ+QxLW/6fGkjSNkSGvi0KKATTbV0wjXm92jsECygmNb5irDRtN3+PqWb2UjYWl5hW&#10;+QdjY3AQ9pXNxqGKedjk4Y7P+XgvG6dj+na4bOqKy2wIGvjZrtH93OG2NSwNbSEZBDgbjxJLcSu9&#10;FJ2XbuE1f4N7P/yO22s/xNXiahwLTsMp/2ScIcQXqcg3Fq9Da9tztPC8FtrlFlrlNpbOP//CAxYB&#10;cDeBvv/sJRpfvcZ1QnyVEMsAFnD+D4B7Sy/EsvL8Pw8JXCOav9pGeJfj7vIqtNTOQSvVt60oB60F&#10;GbiXmUyA4/AgOgydMeFoi4nENVbOixn5uFZYgOv5eTgVSbvxxTfSzfmidN1qwmUnR9zjj9nMLNs4&#10;mRltxHgcsPbEvR+P47pLIF46eOIRwX1BJXvkFowHbF1b2GI3TFTGlfHjcXTiePwsr0CAFbGR25VU&#10;q3W0nTtUp2CPuC1RSxsb1VWx1soM+aoKCJ84FjZUOzVmXS1aZ4OhBHLYQCrx+5hCSy3HHKw+ajTG&#10;vdcHakOHwXj0WII7ALojh0FvxEjoDBgKZVpttf59YMBsbC16pydOQoK6BkrtnZDBbD/X1RPVtNVV&#10;vqFYHBQvLfhdzRZ/cXgCpkkdJv4oZ6nxj8DKuDRkm1rDf+xE+Iwez4qnxdzmhmxa6iRCXEQbWGht&#10;hyQtLURNJhSEPVFJBRk6uogn0HEKSiiiOrRevydlsOYbd/Hk8Wtp/1LlKlyd4og7Wq5o1LbHTdro&#10;S6PVCbQpbqlb4Y6aHe6o2OLiWGNc1mTFNPDDp8auSLGyghlh0584EW4GuijLzkCMhysMRg6Bj4YG&#10;Eq1tEC6uldMdzHLywHzmSnGv8ny6pTyqZTR/B6G+MWxkIgluNF/jLi5j8XgwnZGPsib8mH1FR1aI&#10;LrOvsQ2SnL0QaGQOD9rrTHdaZXsP5LoHSx1engqqcJgwGWnMt5HMoQFsFMKZnwMVVBCkOIU22hbp&#10;xvZIolrnMecmGpogWF4JqXQCeebO0nhy2Ug2F1R68ndhJJvnG0h4nTBNDP7gd1xi44waKvJq32Bs&#10;DQnB1ykptNAJWOfogM8DA7GHf+PvOtY4b+yIS7TiDVTyy2wsLjIONZTW4M7yD9G88XPcLFuO+4lT&#10;cb1mGV6/oOyduo5zjJZN1Stwq7gK56jQZ3xicY12+kx8Lu6fuoyW/wD3/yLAf/4pAdwhIOZj0aEl&#10;eqIf0D53CovNH7WVoEsAS4Uq/Bbgniz8hrDymJh2VvaYkDP7tpxhpv1gOVqXVuN+bQVa55eirWwa&#10;HhTnoWN6HlU4G61ZqWhPTkBHfAwa/XzQuG6blAVEeUF//+ypmNyavv45Kxg/dP3+o9jHSn9dThHN&#10;GuqyHuaRk3DQkDl5/xlctfHCY3MHPHQNwjPvaNrpCHRYe+AeW+xGORXaaDkcJ8A/jRuLTwntitFj&#10;sICZdemokdhGaD+YoowPdbWxSV8HKy3NMZPb0Anj4c5zzUaNoB0eAh2er00V1h02GCr9+mHSu+/R&#10;KtJCElLd0aNhQjVS6tOXFro/c/AwKu9o6NJaqw0aIKm2uA3RjPsuI4YhgrYxRUUNmayklR5+qOKP&#10;vIg2UCjtbO9ALKKCzGMlKaedE7NZVoqZLQl1JSu/uFnBaeAwqjGV1dCcOdIRKcyROfpmVApH5Jia&#10;IXIyoWCllSBmBs9iro8nzEmsrFsKy/CGX7S47vicP/bLp29wOq0M9TpuuKXlhHoTdzSauaFJh0Ab&#10;uaPJxAN3jd3RrOWIcyO1cUHBGlc0PXFa0x0fufggxkIXWX5sbGJCUZGTitNH/8C2lSsQbkG7q6eN&#10;FEtL6XMtsfPCaqrXYv698508kTqZLoGfJ2qyMiLZuAgVDmVDYz98PNwYe0K0jSSA/WlxAzWM4Kdp&#10;hgRHT8QxNzspqhFgxgNm6RBjKyRYOUvjpV3kVeCmqAp/NeZ2XRMEUdEj+B2HMk/7TlJGCuEVdybF&#10;6Zkhjzk6VkuP1l0L8XQIWaw/U8XcW4S3gJa/ispbKS51sdETo+JmUIFnEt4Svq6KkC5nFNgeFITv&#10;0zLwfXoaVpib41Mvb/zAz7hPzxbHdO1wiZ+v3jOQETAIDw6clMRI1HHRaL643YU702pxO3sWbi//&#10;BF27/2D2TcHZyGw05JXhdnENrlcvw5mITJynpW7YtJ3q+x/c+c9/0PIXszD5kCAmIA95/O21YBbR&#10;Cy1lYEIqFWlS94d4RVClmThed7M85kldzFAC8Id4/ddTPG2/zVz6MdrW16Fl/ix0zi1Fe3kJ2mcV&#10;onNaDtqpwh3FU9FJpe3KzEJ7fDxamX2vUHVuVaxGw5Hz0hSd4oJ0W/tjPHr88u8/uPtOMy4VzkI9&#10;bXGDnBrujJuC42Mno3HpZtzxiEI3f4AutsSPfOPwIjCZKhyGFuYdcT24nhX6JAH+haB9OGY06phL&#10;FzLLzaei1o4bgU3amlhNO/cxf4QqIwNka2sgn9Y6VFUNhsOHQp+2UGfQYGjRHhsMGwoN5mHl99+H&#10;Ur++mNznfeiMHAWDUeNosQdLYIteaXFZSY/KbEg1Nh1JSzl8JPQItxFfY8/38hsxCtGTFFkpnDCf&#10;0M4SS7BExaMmNJJKHIiVEfGoFHMbE14x04YYXFDpEYwZVJcIVuAg/u1x/C6KrJxQaGaLTE1jWnRb&#10;TLexZzbWQZS8MuKoQBGKYtIBLWRQyZKp/lma+tiz6XMJ4tf8ntvvtONHp2hcU7TCrSlUW1M2fGbu&#10;uKPvgvu2vritayl1ap30S8TJxOnYJ2eFq5oeuK7nhz08f0OwD9aVZGHvh1uwe8dmOGpPwZdb1qH+&#10;6iUsLZ+FKCNdlFtYYzvd0VIxPNTZFbOsbBAnOtsUpiCC30HU5CkIJcSutN72w8bROqsjiLnXX40N&#10;KRumEObYYD0bZNIyBxpYwFF+CtymqCGVdtXfwBS+tNheSppw5W/tq6GLIHV9BE3RRhAbyXgjC8Js&#10;RAXWRJSmCZJMbXjMEuliLmk2EvG03bFsJJIIdT4hzTahlWZ+rg4IkwZ1TOXvM9XCnq7JHcWWjiix&#10;cmAD5IZKM0t8HBaKXQT4i7g4LDMwwmYnZ+xy98Yvhg44pm2Ha7T6lx28cN7GH/UVK3DvwDF+539J&#10;PdAPTzegceYS3J+1CB1zVuFOxVKc8I/DBa8EXKQbu0qI8fA5bi7bgstesbiZOxd3m1twj4LWSiDa&#10;+PsJiNu5Ly4tPeH7yuCFNDJLug78gpD+q7x5RGi7WcT2EY89ZO4Vl48eS+OdW04ewL0P16J1WSVa&#10;ZheijbC2TctFW0E2OnNz0JmZjgdU387UJDyIjaeNjkJXeATaCHGjgQOuLN0ia6UeU8ub2tF9uxUP&#10;m9vxQgwE5b8/ubnqHU4LrYpmOS1cHSeHczrm6PAIxQM7TzzxCsVTAvzUJ15S41bmzLu0qo0TFXFR&#10;bjL2TZyALSOHY8HQoZhHEOeMGIAq2r2NVPVttJ6r1FQwy0CLmUkeNUEhCGOGEzfxaw8cSBUeCt3B&#10;g6muA6EjOmpoq9UJojJh1mMu1RAdWaKDh5Zanqo8ZYAY6DGU1nsoDJmJLfm8A89zGjsWDoOHwqU/&#10;ISbUccyq05mJ57GlXhwdj+rQKJS5+jIbh0udJ9Npv8QNDtXMUPPcAjHPPRA5zPABBDh4ogJV2Izg&#10;MtOxYotOoek2jmx8LBHD7yhaQZEKo8ytMrKp3BmsqIW6htKMlk2Xm/CaNUkMwbvzy2EccInGgeE6&#10;OKFojOMqxriiaol7Jq44N1EdP6qa4NnVu9JvcGXz5/hDxQG3jALwx3gT/MJK+kFmHBrOn8TJX3aj&#10;LiceNuMHYX5WOhqvXcKVU0exMjMDCx2cUEnLPdeWjY2aBuImyiFmkjwi6Y6i2MB6spFzYUPoLacA&#10;P2bWEGbXYFpncSNDmI4VYsyckOTkAz9tMzjTXXhOUUeioztCzKzhrqgBVzotq3GTqcDq0mt9CXMI&#10;G6s8fpcxzP/ByurSkqtigfRUU1uksmFI0TdBAovUkcV8LHqmU2jFC9goVtA6z2LEyReX/midyx29&#10;mI0dMNPeBRV2DqgwNsa20BB8SfXdGhqIOkaItc6O+MTDEz8b2eOkkRuOGjvgQHgy6tdtx4WQdJxP&#10;zMPzh4+kjquHx2/gVlEV2hZ9gFZm3yszanAgLJON5FRcypiOsymFqP/yV7T/8AeuZM7AzeQS3N13&#10;FPf42hYBL1W3lUorFLibb/hEKj0jsQiv+F0J8FNC+rY8J6jPCG5vefpnN7eio0uo8WvcO3EAt5fV&#10;4P7cmWifUYj2kkJ05GegPSMJHcy6HQH+aPH1QaefL7q8/PDQNwDdbOk6/cPQ7hGEppxi3Fq1DZcy&#10;5+K0dyLOB7A14h9+NmEazqbPwqXkYjTSLt/TN0cTVaGJlun6BAW00/p0Ofuhm9A+9orAs9B4PAlg&#10;40Aw7jIj1ssp4fz4CdhPMDePHoEqWuHyoQMxZ9ggLBxLRaY6r1OajFpxY7+6Itx4rNjbF9MCA+Cq&#10;pADDYbTQ/QdCj0DqjRpKS9wPaoRySr8B0CaE6oRUhaprRGuu0rcvFPu8h8nvvQtFnicysRkbActB&#10;Q+DE5/2oiGFUxmgVDQRNmAC/kSMQyUorrtdW0kpX+DEHB0RCzDC5UKxO4EdwmY0XBcahNigG831C&#10;UerqjWyeH0QIEjRpn6kyebTTGbriZgBLTKUSZ1NRothoxSpR4ahuSbSjKWqaVBFrfJhXggt7T6Lt&#10;bjduN7RJYL5iHr712U+48+EedP5yAicDk3BU3Qans0qpHGfwgrB3d7/AC7qi47FTcU3bHQflTXAy&#10;NAYbMuKwIj8dHy0oQ7arJXZUl2N5YS4VTw17t21iy/sSXy+sQ5kFAbaypH1WRMKkyYiaOAnRkycj&#10;lH+HJx2JL7N0oJIyApQ1EKVniVAdE0SxsYoxZra3ckUkM6qvJq0ybbI3vz9xeSqYcLrKi+mCFOiO&#10;xsBo6Bj4KGpRhQ2QYGaHWSExSLGwQwC/g3A2HLHahkg1tEEi4U7Q1kOmtQPidQyRJiaGN2Uu5jaH&#10;bm4uXdBMJ1ek6xtL19tL7dww084Zs108McfaGnU2VtjE+vFpSiIB9keVoS6WOdniIzc3fK1liZ90&#10;HfFbXBZFqFn6fm9/9TP+iMlHx/UmSYGf3O5EfdlSdK7YjPYPv8aT41fx9JZYwL4Zj262oPXYZTTt&#10;OYJbu/YyYu7Atdl1uLH1S7Q8eopWqly7AJj5txdgpk5pXLRsAgBZw0wL/YT2+G2RgUr1fU315eOn&#10;fPySKiyO83w8uHAOzZUVaJ87Da2F2biZGIOrAd644OCIJhs7PHBywQN3T3R7eNHieqOTFuihp7C9&#10;odIN+k2WrmhJLETX9h/wYN4m3IkpwHWrQNo4N9xUNsINOQ3cUzfHPR2CqWGKeubAWxNVcVfPCt1O&#10;vlTdADwNjcbz6EQ0+dAWhqfiupYFbsqp4uLYifh93BjsIJyLh49A2eBBKB8yCDVjx6Bq/BhaaKrZ&#10;xLFwHzsKIQTMS0UVqwoLke3iQssmB10CbD5mDAwIpOjEUu5LiPsPgs7QEVDpPwDqBNh4zDgeG4gp&#10;ffpA7f2+zMfvQq7f+zAePgx2rKC2zNF+VJxwZr1ETT3kmVohkfY2bKK8pMSi51lcNqrwCSHA/tK2&#10;Jjga5WJctV8kapmNq/zDUU5bXUJLl8JKmEhrnKFjjBwCm2NgjixaymwBNEsqs3GMyJeMB9FUuRT+&#10;TdPNLKS5to5++QvOHDiHi4cu42XrE3SdbWBrfxT1K3fgfG4lLk1n5frxJF7dbMfL9md4xlry7CWz&#10;G3/nlm/+wCUq8Dl1Oxz0CMCVT7dhcWIQFiQEIM1EAztr5mJ3dSWSRg1D7mQ5bM3LxbapRZjv6Izp&#10;hgSL9llSXzYwEfKK8KLyBrAxCyW8vgQ7lH9TEnNoJP+eeCt7pNCFpDC7hpvawVtVH8603J6EPFDL&#10;WGaflbVgz4yrM3gUNAcMg9cULcSZWiOODqw8LF5ascJXdIxRtaP5ncVrmbEB1UMCGzyxFnEsj2XS&#10;OqebOCBRz1yy0rP5HedQ/ZMJfAEbxFIHNyn/zuT5c9kILra1weZAf2yPDMd6b09UG8tW79ho74Bt&#10;lm7YE5aGu3v2469XsoEb4t/dM1fQdOM2/iSArzqeoXHhB2jZsB2Pv/sR9whq9627eNj6UHKhT568&#10;QdOVRtw7dxOth8+h7etfcWPLl7h9+Cy6+Px9AieuC/dmYAGwiJ7/BTAB/Vd51LMl0K+fEeSn3H8m&#10;fcCO8xdxtW4R7laX4XpeKs5PL8XN7V+h6cd9aPr5F1yqqWYmcMMjD2+0ObsRZF+0OVA5Hb3xkOr7&#10;PDQRd/mHXzN0xsPFn+DpJwfwdO03eLSarU76XNykJWlQ1kOjoh5uKxuiWdMCDSqGuDFBnTbZAu2W&#10;nnhM1XrmHYXrwbRv3/+KVy9f4npKLurHK+Iy7eZ+VpRtVLy1rDQLNbVQOGgQFstPRN34sVhJpYqg&#10;UloRRq+xk+A4eixmBAajNikFwdrazLAjpMEZOoP6Q5kKKwZyqFKBdQmmImHWGDgEpuMmQm84KxEh&#10;1qYSK3E7npZa9f0+MGJj4TyGFXXSJPiNl0PwBEXCp4cZtIEFVIi4KbSVtIIzmXGrAyIgVloQM3LU&#10;hsUyH/ui0i8Cc6m+VeLacUg0yjz8ka5lSnDNqay0gBrM7oRY2OhcEytpqGU2YRb2WcAbwwqcICeH&#10;FObOec4+2FVWhf2L1uPEtFrs80jAPssgHNRzwyldZ5zXccMF1wScDc7GOf9kHGcGO5daitbv9qF9&#10;7zFcLV6CS7o+aDDxw15FU9xbsxy76+ZiXWYCip1MsSqEudjUEh9oaGOZhiaqdPQxR8sA1da2yNfR&#10;RvSEiYhiQxYhL49AguvK7zaAqhzGXOvDxiySjVsilTeUGTXdhQ2VvRsSqMD+Oqbw59/praZFSDUR&#10;zMe+jAbuKlq01kbQGzIWWgNGwFNVG1GGpogxt0YBc7O/uJZMlxOsrIZovj5G1QiRUwyQbGyNdOba&#10;GP4OWWww0s2oxrrMwvaeKHb2lyYAiKGNL7RxpnV2xQw6umJCPYf5d4mTPTYG+mJ9oB9WODuh2sAY&#10;dQR7jb8/vk3Lx87YLHwbkoF9Qdm4UPcBlfWOYFgaffX6JTMqAb215lO0bPkUr376DUcpXIcCMnCx&#10;tA716z/G44ZW6fzu7ue4d+MuWo9eRNuvh3CX33/rw2dSDm4nvKKI8dACYDGfFt/2f1NgGcAvaJlF&#10;BhbHXhHgZ38+o5//C92XLuIaLVLT7Fk4XZCD+q+/w/1vf8GNJVvQXS/7IGLccv3OL9AUQJsbEI4n&#10;QZGE2Bv3DK1w38gBj7zC8To6HW0u/rimaEto5+Fu3gLcm7Ecj/ecQvv673DJzBf3NMxwU0GdRYvW&#10;WA2NEzRwW8UED6zc0cIMcymMefv8TTzjHyn+zxsrV+DyFAI8SREHRo3AJkI6n3BuCqBajB6JkjEj&#10;UcnjNZMnIZz7lgP6SVnMlhbZinl5UUYm4swt4KMqbNo4GLMBmPzOu1Dq8z40mInV2QiIfTVmXk9d&#10;HVjSBhoOHSZ1WOkOG4aJBF2uT19oU6Et+X7e0h1EiohhBUxgxUmlCpQQ4uksArp0XVNU0DLXBcdh&#10;LnPxfLqTUlamqeYutNihBN4L5e4BKHb0xDSqUpKm7AaARBVdZNJypomsy/csIAAiCyfSNkdQ6cT9&#10;w9FUvuQpKigzNsMyK0es1jTDbmNXnLAKwCVCfM09HpcdQ3HFwhfXNV1weaw+rk4xQbOxJ64oW+KU&#10;ghHOKFjg2GgDXFN3wh2LIJxRtMFxQnJq0UJ8XJTJz2uPSg0lrB49HjsUVbDNwAjrLe1QJ66Bmxiz&#10;AZmMsFGjae/lEUF1DmDj6cVoEUp1DCHAwcKdGLFRYk6NZ8nx9EOasyfiLBwJri78aY0DqZhiZJYf&#10;/95ANlLeqjrwVdOD0fCxMBwxBlFUX5GfI43pQuydEcTGMVRJVbqUFEE1DlEi4GoGKHDyRKKxFW21&#10;AdK4TTOxk8Zqi5UcMsycEalujEgNI+RaOGGGneiFtsdMK1uUsXFayCy/zMsdH6WmYGNQEOazwajg&#10;8U9KpmN3RTU+LZqDi5/txrkPv8LR2cuxN7kMl7fuwusnL/GSEismdL/16ffo3P41Hu38CadCc3DJ&#10;Lxk3/RNwxZe/RW4V2i/ckl2d4bkvu1+i/fJNNB89j9bmDnTyPe69+Qutb/6UBnM8FupLmEX5RyeW&#10;gFWorgzk538y+/4pLh8JBX5OeF/gQcN13Fi0BE0zp+PE7BnouFkvtdI3PSJxU98NTV/+KPiVVFp8&#10;mFszZqLLI1g24II59bFvODOtA5qUjNFm5oSXyQVoTy7CeTM/tMZPQ0tYAc7656Dj0wPo+v4UrgWl&#10;olHJAA0T1HBlohqujyHEbFXbdC1wzicWj5va0PbbMZwOz0LbwXNoP34SpzTUcY3qc2jcaHxIWKdT&#10;HWusbfiD2GBTTCxm62ohcewI+BFgcfug2+jRcKWyGg/sy0qjhum+fgjV1YOHkgpVQB+6VAy1gf2h&#10;QVVVpLoKSy0yr5OqMhwV5AjqKFiNGAGzUSOhSeDHvNsHuoOHw4DZ237ceNo0IyRp6COVWT6NVjdJ&#10;3xTTWUlnMVKI+36LHAipVwgWR8bTygUQ6DAUs4Eqc/GjfQ6kpXNABrOaWHI0TygIK3bkZFVCLOy0&#10;EdVYF+ms5MJGZ+jq00azwaCNjlNkFmZUyFdVwSpLWj1TB/xo542DLqE445uMcwHJOOMZh7OsSGfc&#10;YnBS2wEXxuvjvqk37qpZoUXRGC1KFnRANriiaIfbBv64pe6OM7quOJs7Fd+V5OL73BR8wgbiQzqM&#10;TePksI1quJ2fcyGz6jR1dcSMHYtwNqBCgUMnTUTAuLHM8oRZVZMQqyGKuTSdtjnB2Ea6bzjGwh7J&#10;VL8INm6ih1mA6qeqS4BNpDuTAhkf/NT04TlFG3qDRsCBbiPTyQO+ytqI5Pcawe86gO8bpKyKQAIc&#10;zAZNKHIEG88ift8pVOkoLf6fxpZINrJCkphjzMEbCfo2iNUx55aZ3cAaxVThYls7zCC4JSbmkpuo&#10;cnDAx5lZWObtgzlsqMrNrfDd/CocWLkORz7YgZdtD/HqsQgdtMxtj3Bu05c4tJHu8pVsTuj6nT+z&#10;Xn+P5nXbcdozAQ3h2WhJmI7O3Pl4lFeD+rmr8bD+DphcCG07nnY/Q+f9DjSfvo4HHY/RzvcQCix6&#10;oQXAj+nNHzMXi5X7xQ3+BFhc3xUQy6zyi9dPKNMiB/Pxn/wQL57i9ic70DhvNk5Pm4knbR14dKMB&#10;+y09UO/kj07vGNxKzsXNuYvRtPeIpIh3Fi5iFg4gwLF4GpaOZ9GZeBGehk5bP9xWNUWDmhnaM0vQ&#10;WrUW55yicSdoKjp8s3BWxxNNU5ega8851GeUSRDflFPB5aEjUT9xCk67hEhDMx/euoNrgRm47RSO&#10;pm+FjX6N456+uKaqgONUx49pY8uZf0sI46q4FOwoKsNcRzd4UzU9CJ7bGII8aYI0O4fFoAEw6teP&#10;lUAPuc6urBBGcKXVEypswvfRGz5c6nVW5jkT330PlhPG09opw5UW0Zl52WqoWH1vEuTep0L3Hwxz&#10;wqs9cDAroAaSRScTVSKJFagiOBIz3fyQYWqDDFq0xWIIZUAsqkNYwmMxw9UXpU5+mGrljHl+Icii&#10;9cs0tJCuBcewUifpGCJUbgoi+TiVlTGDjU087WIqrWgmAU7V4P/H/JtEgJOpenn8jLVU6C/5/nuC&#10;EnBxVg0uVCzHmaqVuLLuUzw5dxsvGttwf/NnuD7FGq1a1mjXsEe7gjnapliiVdURt+SscZPwNmr6&#10;4LIqbXdoAs4tqMQPcbH4kZ/vF3Uz/KRrjk+pmB+a2mOhId2FPNV35EhEMmpEMgMHUHkDxo7n3zGF&#10;CqmOYCU1xFFRxTxYIgPHEOJEKyfEswEQnVl+bJS8CbC/hiFV2AiB6kbSrYahBhbw06KFHjiMuZj2&#10;m6/1mKSKMHUqtbIYmqkFdzYSnixBYjiqnBLC6VjS2TgkUqUTCHo61T7BgCps7kj1F8ftEKtvhQQj&#10;a+SKmT/5/+fx3ALCW2RsjFJuy0zNMd+FmVj0rpuaYYmPH76YWoz1FKWNZu74wtob+wPicKmM9fbM&#10;DQnkjvYHePjkiZRz2y7cwP0vf0D9nEW4HpRJwWK9TyzCg9QiQjwPdzLm4u4Hn+MvwvmAVrr+WhNe&#10;PP0TzzqfouV6Czq7X6Dz1Z94RFjF3UdSBv5L1gstAfw28/bkXoL7jCC/fPOcH+Av3D90CLf5o50q&#10;LEDn1QbC24y9mQW4tu1T3P/8B9zmH/LEIwyX9N1xee1ntAHPcSMpHd2eEXjkG4tHnlThwFh00zq/&#10;TJ6Gx2GZuGPkgasTqbD+qXi48XtcTpqLk1aROKbvg+OjTXAhbCpe7b+Ke9kVOD5BF38oG+AHBQM0&#10;7TkgfUFXS2vRRQtyIzwPDxtaJNW/uXU7jqko46SCAnaMG4mKYYNROGYirak7VidkYbq5LUJo+cQI&#10;J/fxoxGqogiv8eNgxgzrPHYC/JWVEEIAYvQNEW6gB3Nab2ORiWnXVPr2lw3g4NaAltlHZQq8J8vD&#10;T14OHoTcl7DY8LHCu31hOHIMtJmR1QcNkZYUmeriwxxH+PSMCXE0ZvsEI8faQVJlMb1pVWg8amOS&#10;pFsIixw8qLoWmMocls9zErRpEWk7PUePQ4SKhjQYIUpZg5ZZmwAbSJ1jKRo6BFjkYw2kq6ojjSqU&#10;wu8gk26knOCvs3bEDicf/FG9jKHpL6rFX3hw/AZuL9qG+oBsNJkHoF3XBQ80HPFgihXaJxuiW82S&#10;j+mY5CxxQ9kejXreuKrhigvekbhSU419KYnYTSu5hw3xPj1H/Gzrycpsiw98A5BKKx/EhjJ83CSE&#10;jp+EsImTaaEnI5SfK4QNThjVOpauJJvWVqhvqrjZgQCH8buKJWChVHFvWl8/TWME0nUJmxzM7Btl&#10;ZiMptNWoCdIEAMJ6uxNgb3k1eE9SlgZyuImhnXKKEsyeE+QRThWP1jZFIr/TeDY0acZOBNhGut1Q&#10;LLaWYimbYzrdxhVx/P9TadfzGPfSNHUx1dAQedr6KOT3XGZlg1ILa8xhY7DSPxg1zOuVbHg+MnfF&#10;PmNnnLbxxGWnEFzwy8SVyvV41i5b/kcMYX326jXu7zuM6+mlaAjJxd3oIjTnzcWNgrnozKhEd95C&#10;3E+vROOCzeg8coFxtAWtxy/hKdX4efcrdLY8RtP9B2ijMot5pIVt7p0jS7LQQnVfS9d/u6WeZgHv&#10;87+e482fz/HwymU0rl2GM9NzcPu3g2jZcxCH7dxwddUHEkit3zMDM6edZ564vvUL6Vjzpm1o9hB3&#10;DUXioXc4Hgor7RWETt8IdPrHoTulGE+n0T5EF6BJ2x037IPRvn0XHpxtwL3DZ3HUJQon+qnhsHU0&#10;2o5cxt0DZ9Dd3IKzH+3Cy5YnuLnuI5xwDsUd30Q0Z5bjyd0H0jW3px2d+M3WHocVJ+GLiWMwZ8gA&#10;FNHCzaLyTnVyowIoSArlTnXwlhuHQCV5QqwEu2FDWIbCelB/uI8dCT9FOXgrySFISwOuzLEmw0fC&#10;nKquwryr1q8/tJiffTVYEdVVCZUSwpQUEUxLHag6BZr9BkKdDYLBmNFQYW62m6SAEEI4LyoebpNV&#10;4Ef1yXJwxOxgsZo81YeKksXsNdXeHQsjEzHbPxzZFraIILTZzJTJrMwpBub8P9QQwMoZJK+EBKHo&#10;tOZCddNZ0cQQy3QdXSQzQiQpTyHEashUUUHCmLFYZOuAnX6+mE/lu/T5bvz56BWuz1qGmy7RuGvo&#10;jg4dRzzSd0WXngO6jV3w1MobHVq26NKwwRMdF7QoWOK6nBkaddxxkwBfcg7G2dJS/JoQj11Up1+0&#10;zPEjIT7KLH+gcAaK+DmTJk5CCF1OOBvF0LHc53fgz+9R5N9wVS3EEJQkRoJMNlbi5oRU1iehwGG6&#10;Zog0sEQcnxN3JAkbHUBlD+PfH8jIEEPnEkuFdGBjEESoYoTdVtCE9bBxcBonDx95FbgQbl9FZQSq&#10;qMF9DP9/FS3ZzQ56VGCWZNpkYZ/znX2ly0/JzNyxBDHfyVtS7ChxyyMb2xRNbWSJqX9oxQsMDFBq&#10;Z48ZZlaYzd9mWUAAam2dsISf+XO60IP8zg5ZuOCCA+NgUDbu+iTjVG4Zuuplw1lF3ew6dx1nI3Nw&#10;PzgbV0PSqdTnpfuEr1Stx83QqWhJKkVHxhzcL12N1mWf4OG6z9G57Xt0/HiE8bWFav4KD8X9xXwz&#10;2SoOPQDzP3jnzctH3BG5l7ZZ9Dr/+RRv/vMKHW33cO/LnbhfPQc3Zhbj7uLVuBOdjK7AUNzOKcb1&#10;3Fm46hGNc9kzce/secEu2tjSXHJ0xz1XLzzwD8XDkAS0Bsagg/bwga0Hum3ceTwK3TF5eJo/H88q&#10;VqItOBnnbYPQ9vsp6T2a9v1/iHoL8CivtWuYFocQd/fMxN1dJjKxmcjE3Z2EEByKlWJtKRXaAqV+&#10;6u6lLW2BQqG4ExKIewKU9vS87/rXfjjv93Ndm9HMPLP3Xvdaa8u9j+Fd71Rc2P0K5ToDy9//I1XC&#10;XfqE06Vt+CGSn3XmLO7QZ/SlleFaSSu6//WFJN3PPbcPXxE8n1gZYpXWfLSz44gUrk9UVDIq25O9&#10;bJBiZkzpRVlnTYYgAFPM2QF0tRDNIk5rSDQzQKKlMaKNDemPF8GDUjzcxgoelNRir7Db4oX0yCL5&#10;HJmEzFvuyvtk/kKWKENjOMwhC9Nn+1Jee+sZIIRMlM5Ivr6wlIyugwQ7a5QGB6EqOIwd2g1xuiaS&#10;P24OFwdR56GdPlnkxConeAWwNWSREv69xtoOyVQPBXxc7cHXnWXSWusqsnCV3BWVchlKCdwKlmoC&#10;uYllucwFb5WW48i6Lbj++of4o34tbgSraG9ycS8+B/cYCO/HqHEvIg0zgUmYCkzGdKgSd/0TMeMV&#10;hwG7AFy3CUQv1dVNl1hciFTiaEM9DovT6/1D8Yt7BI54RJKNY/BWQgaWmthBw9+cSeUiAJxjYoFc&#10;W/pSsVqMrJhPlhSpdqQk7aGxKCLbVZH9CgkqkeNKQ5bU0KNqfEOkQaxUSmCxSiub9ZFHeV4RGock&#10;yuUUAjRL7kUlZYvAxQaIMLJAkqU9ovVMqIxspe9LooRXUa2onNyQJ/eWRp6rCFYBYJEFs1hMHwVG&#10;8TNj6ZEjpQwrhTIZCp2cWceU5lb00uZWZGU3LCMDdwYE47HoaGxWJGBbdCxeilLgLe8InKhuQfeb&#10;H+LmW1/iylMHcLF5Hf4obMMvXY9jgH1W5HueuXIHv+c3YyCnHpc1DRi/3i2B+8H9v9Hz5S/ofvl9&#10;3Fi7FwPtuzD+xAGM7noFk8++g4nnP8To18fxFy3iA3bwv/+miCJ4BfNKRayFvvufKdz9z136SAL3&#10;fx7gAeEiAHP/3gx97Wr0KJPQH6HAnQB6pMh4DEansAMocMMrkr5qO2n9f/H3/Qfo/eAznMyqxvWd&#10;L+DWa2/jRnYxxvLLqPUbMVZUiaGMXFzj51xh4/RRugwrcjFRuxzTTesw2L4DJ9Xt6Hv9W2nl0O2b&#10;fei/dAef5izFd7kd+Ov+v9H/+WFccAnAlZYV0mhZ96Y9uBPHAJFagZN+Sfil9THM9AzhU0rP9wzm&#10;Y+2SeWikH+0IicTumlq0KOKRYmKKPDJVEhk6g5JXPFZamCHGQJedwQhJ9MUZdlZIYxGj076Ltciq&#10;c+FM1g2k93XR0kKwuRmS2ciFBE2RvQNqvX3Q5OvDqC2TmFI2bwGcyL4hZhbSqi1/EzNpDXWOP/1s&#10;YDAc+XnR9KhZrmRNvyDkusiRQI9YyA7bSG8mvHCDkJbssJXszGUEdzl9eSl9XzY7aQE7ZJ1fiLS+&#10;t9ReJi2hLLC2pRcmgB0fAljkwm6hzF/KwLOO0v3s/v34hF74YoQaE4nFmEwtx4yyHPcTS6QVbfeU&#10;VEYJeXiQVISZsHTcI4jvhSgxQYa+aRuCHs9k3HJPwuX4bPxSXYnvNFmUjiE46hWL3wOU+M41FK86&#10;eaNe3wJqbX1kaOtIdkVlZAY1JW22gzOK5O4o5m8u8vZHQ2yKBJ58sqI4eb80IBLZcj8pEbwAaj79&#10;dTFBluboQSVEFqZkFhk7Svg3BfSoCRbWBKkc4UuMELhID/6LdRFHqZ5iTZVj4wC1vRPSJCCLnU+U&#10;7vTEQkaXe0Wg3CcCeQwUInDURD7cWyy2M6YSwPlk3Gwbe2Ra2yDe0ByResZQ8fo7COAVoRHYEBWL&#10;DREx2BIejf308B/Rt/9aWodbr7+Pu1d7iBrKZuLhT/rWmaFpDPSOYmBgjNazF2cKl2GkYCn+SKvC&#10;1fe/kiT2XWpsgTUJb3cf4NZb36BvwwuY2H4AYzsPYfq59zG2/xMq319xd2gC5LL/J53/L+3srPtk&#10;3Af//pPA/YfmeRiX9z+Hvp9/xJ03X8WV4BCMRkVhnGU0JpbATcFkcAKusSIu7XoBf43dRe+Lb+Ni&#10;dj26QzJwo+Nx6cLuT9zD9UJ63ahU3IxX4WxKDn4va8LANz/g9hff4go9aX9oDEbCGOUjMzHetAWT&#10;j7+Bnqc/xcSVMekzpkYn8UlZF142CMDo6Su42zuEk9m1lOwqXFKX4pSmHjefPogruw7gwmPbcKRt&#10;Ayb7+b2ffYlnDZZgBwG5wskJLYz8bWFReCwnh9LUgRHWiZJOnI1kJkXdWAMDqBxtoSAzJ/P5PDdn&#10;ZMscEUCweixYCKe5s+E8b7a03DLA0AR++gYIJyjLff1QRNA0s2GXsUGXMsBVOHuyI3rBZeFi+BGU&#10;oYzgoQRTBL/TY7E2ihlcwtixZAsXIMLYmJ7NHEU+PigS2/Es7JBlZicdLVpLedgQFIEysSTQJwA1&#10;jP4lck8U2LpIqWhq/IJR6uINjYU92d9JSrdTwaAiclxXEbj1LA1UG602NlgnlpCmpODN4FBcz63A&#10;SHoVxlh3M0VLcV9di39T1v2d34bpjGpME9B3FQWYjs7GTFQ2xj1ocSyDMRCgwm2fNNxILsBPpcX4&#10;QpWCn4PD8VuAAqd8E/G9UxBesfVEuS6tySJtqHT1kCUkrJkNVKwDsYG/wMUVJWIrJNm0OjwWxV4h&#10;LGHS0SsiDU8+wStSxmrIuOJMJZHdI5deOZ2BLcuVfphqJZcgbktIIqvKpBMeo/XNEEDwBi4hgMVp&#10;EASw2kHGIOxIeW3Lx/bIEMkG+P5Kn1AUulKie4Yi35NsTnXTrspDXUIqIii9U8QiEAZglaUdb+2Q&#10;aGiBGB0TZDJY1LKN2hl8V4vVWww4T1B676cte58y+lv66pMMZCfjsnFz+4sYpuUb+el3jP1wEjMX&#10;u0lI/2Dyeh9O0zJeyW9H79tf4Z7YwCMATE18795f0hQSeUsayxl59QtMrH4GY1tewsTu1zG17yPc&#10;e+VLTH3yC+7RC/9FJv5/AOYtGfguP+w/uH/nCi6vXo6LCbG4lJaIm7HRGI6Jw3BkLEZ4f4z3J2IV&#10;uBifhpvvfyxJ1mOk/WPRubhc0oybxc3oVtWgf/UWXK1owIWaDgx99h2N+SlM3uyhsZ/ExB9XMfDG&#10;O7jdtBS3fYMx6BuIfnbOEUqjkfwG/Pn2Mfx9gZHrUr80BC++5J2G9bj+wwnpx03dmcDljCKc9o/H&#10;+IVuPvNw7vnewDDl+zHcOPgB+t/5CC/5+5GBtdFJGdRi50RpaYcqDzcUsSPlMbrm0K8qycDJBGIc&#10;JbfS1op+TI5UwYxCavN+pL4+XOfMg93s2dKySU+yShR9kg9lcBDlcV1YBDuFHxrFqYeRYv42B8vC&#10;klBFOZbEzmpPzxxOYLnzvR5GRoi0skEAWSnLP0DaQ+xPSR64RAvh9OTpYgkgJXI2o30BmVWMPld5&#10;+aM9Ko7+XaSIIZjpzYqFp+N7S8UUFb1knvCcMjlyzS1Rwk5XLVLtELxVNtaok1jYAcvtbLGLnv1f&#10;AX74LTEDdwrpxfKb8Ff7VvzVuAH3ijpxN68Vf9asxt8dOzBd1IEHhS14oK7HVJCa/jceIxG5uBOS&#10;xb+rx4maKvxaUYCj7MBng5U44RyBn2wD8IqDD0q0jZBBAKspo7PFIJbYccRr05AFixiAihncSnwC&#10;6T2jUOjG3xhCIBNYBW6UzmTgPFd/CcTFDGJiUCuPQM73DyETu6LA1YfSVo76oFCU0pcWsY4z6e39&#10;tfThu4gApoxWChBb2VFBUbYzsKWzzlMZMLP53jLvUH4+AUwGLvQPR31iOlbkldLeeCNU15DS24aB&#10;3Y5MzPfTC6fSuytpAfIcnRg8ZVJWkZV+0VjpE46dwbF4ITwOb/pF4VhwMq6FkajictCXVIoblMl9&#10;YreRpgrXVm7GyKckrQP/wo+KYoy/8x3uXhvA8Bcn0PflcfxJ1v2TbHVv+k8MnbmOmUu9GBPSedUe&#10;jG/ch6kdr+MeWXj60KeYevd73P3hHP49IcaohJR+eObwLHHc0t3R27iwshPXcjPQl5GC/uRY9CfG&#10;YCA2ngCOwVBkBMYTEjAWEYuervXU8D0YuzmEaUHr9x6Q/v/C5NVu3NLUYSY+ExfFRnFGIfFPAG/0&#10;xHncWLYJ3Uk5GE1UYVKRieG4FAyFRGEoIAS3vQLR7eKDXkURelY8h6E3D2PkzENJcv27Ezi59y3c&#10;u/sfDI3exanMMpxZulJ6bapvBN3PHMI1fu9Fz0j8amiNnwzN8Kq5CVZoL8RSSug2V0pLAjSHEjjX&#10;whz59vbQsKOns5PHGxgi3siAkswURX7eKPTwYMS2RomnO3IIDLcFi2ApDgSbNQtOWkuQQLnrRWkd&#10;z4BQ7ONP8EaiOiAIq1Mzsb2gGk9VtEiZEYvJnmLNdCg7bzBB7Dh/0UP21tVHHH1zlI0lIijXA7SX&#10;0MMtRhxVQKIAsrEpUhn5RYL3ClcvMrAXWum3VianoYGMV+Xlh1J3sphIDOfOju4oQ5mzC/LFhgaW&#10;amdnVFBGF1tZoZKPmwniFQxWO13sccjbHV+HxWJ06QYMEbjTK5/CzPKncX/dc5ghmEcKluFe59P4&#10;s2Un/mncisniTtzwSUZvUBbGEuowHFWK27k1OF5fjSO1Jfg1PgUXKJ/Pu8bjN+dwvGzvibxF+lAu&#10;1kEGf2eeOYORlQNyqHKE7K/0DkSunZx1G4By+s9CgraKDJZPaVvgRulM8IqSI+etkNEsQkI3JShR&#10;xvos8fBHpZsP6ql8WgP8UUdvWuvliwiCz5dBI0zHmPXI+iNgkwjCDAdHymgbgtyRktmbgcEH+WT8&#10;ssAYlIREoz4pHc0paoQT+CF6hpTRdgzqthKQU1l3SgsrqCmni+UM/C4yfmcIOuifVwREYVu4Ak8z&#10;UL9BmX80RCEdr3KTSqQvQYPhgjqMlrVhvGIpRh5/BjMffoWztUvxvV8izqubcTm9Fn1UPddU9bj1&#10;5ucSE98fncHlzmdwp/EJjHY9iSkhox97EdM73sDMs+9ifP+HBPB3mPnsOGbO99DuUkb/z/8QwP/B&#10;LOF4b771Kq611qK3LA93VErczkhCb0oCBpITMZSkwFByAsbT0jGVnotBVa60gfmqugzXtj6N/p9P&#10;SiB9MH1f2phwLjwef2zbLTHj+MUbuLRqG26kF2E8OQ9300owmVUpTSlNZBZhMlFDBg7HgF8gBtnA&#10;/TJ/9PiT9bMbcal5B+4P3sPIyYt41yMRZ55+HQNnb+Lb7BqMHj+DwSPHGe1YWao6TGWWY5DR/ArZ&#10;6YKdKb6yMMZaMmU9Sy1ZtZLsVEw5Kbbd5drZIZcsJWRdqrkFksVCA3tbNqDIEEGpFURfyuhdT9kd&#10;TS9l8sijMCcL25KNBYDjCf4QMqqSUvaxrAI0UA6uVefhibIG7F/+GDYXVaMhJhlpMi/E0LMqxaIQ&#10;SkoZZbXX4iXw1lqMSEtzJDs7wpdBIVRHD7Fk+1QTE6TSKyspC5P0TBhoCEx+f62Yi0xJx0plBpYn&#10;pqBdkYTGqBhK9yjUsWPW0FeKLYWFNrao5PVXyeUo5m8soyRs5u1yayvs5O/bx+v+mCx0qbgF0+ue&#10;xd1NB3F325v466XP8efTb2N45TOY2rwfU9VbMNG2G9PfHsedl97DlZACthPrWVGN4dJ2XFi7Ekfb&#10;6nCCDHbVT4le3wz84ZWAXWJOdpEOUvgbU5booIAgErulcilrq9i2IqVNprkdmZjqgY/LybwVlM7C&#10;j5Z4hzB4BiGfQM4liDUCwF7ByBGAJnBbE1PRFBmPSmEp3NzR6u+LBg93tBHMBWzLKNZvsJYe4kzp&#10;eymXFZTtyfz9AswaF0/kkv1TWZ8iMIgTIxoT0rA0MwfZlO2BWgaIJtMmErhJ7ANp7CtJDLyJppbI&#10;JuOXe/uhnipRHHHTHhiBNeExZOIwbGD7HqBqeNuTCkRTgfOrNuJsUSPuKEswXEy7WN6Goe3PYZp+&#10;97ecKvziG4+bEdmYymrG/bIVmCxbhmtVazFNWSzk8/BLn2CihQBe+SQm1uzFxIZ9mN7+KmaeeRcT&#10;L36EyTe/wczHv2Dyx3N40D8j+eEH//4Hsyaun8epPdtwa/Nq9DVW405xDgZy1RjUMPLm52AsN1sq&#10;49k5mKRnmMjMx1R2AabU+RhNy8FNpQbn1+3C/fF76Dl8DLe++gmTV27j2rancDUxC4Ox2bibXobJ&#10;9GJMqIoJ4DJM5VfxM4pxN79W+rzBkHD0+5KJKasGKR8Hw+IpS7LR8/qXuNc3jiNuSXhLxwm/73gN&#10;R/a/g5EfT+B8pAozaUW4pyrFWIoGkwkZ6PXwxQVrS3xlbo4ufV00UqbW2Vuhhh24gsxb6uQINTt0&#10;Hhs9m8yQzoZS8bVosl+IljbBtQSl4WEoIPMtjVGggQ1tTuA6UOra8NaXnlVNCexOb5zIjlkXmYSW&#10;WCVWi+NEm1fgubbV2FXTihZFOtqSMpDEDhBj44A4RxfY8e/96Z99xf5hbS2kyJylXVBBZGClhQUy&#10;WKRMHPSRiTpUBbpGvE4XSTZW0fO2xiRilUhul6hEPVVRtX8QPbecRYYKBhYx9VHOW5ENpJSyr4ae&#10;uIkSupNWYSdl9LMsH8oDcTRCjeHGTZjZfBB/v/Ed/vnyN4zy/q2th/DgvSO417wdwzt4n9Tw99hf&#10;6FUvx3RSI4aUjehuXoWTW9fj9LounFUX4Lp/GtuOFiosE09YCgBrI3WhFpSsy2IbR2mQrdjFHbX+&#10;oSjhbY6NE5WDH5WFLxnYF2X+Ik0sC5lNsG8BwZwn2Ngr6OH8r8wXFVQNYsNCa2wKWsmc1XJXNPl4&#10;oYW+tM3DE61US+Wsy3B+b6IZfSyVk5LMmWHnwMDsjGxnL2mjQxbrp9Q/jMweRN+bgqaUDLK0G6L0&#10;TJHIYJNE+5JmY0Upz2smsxcRuCV+IazrWLSwvluDI7EqOh4dZOKV8ak4UNeJPSSkM2+yj47dJwTp&#10;aQencKOwFWOqSgw0dGHouYME37/wU0QmA6EaY+mNJK92jBctwxgBPFrUhuvrn8K9O2MYeeVTTDds&#10;x9iKPZhavRfT61/A9OOvYHr3G5h6/n1Mvfo1pj/8BTNfn8b02Tv4z/3/SCf+z7r6yb9w+auPMfT+&#10;m7hRU46ByiIMFGkwVJRPWZVHEBdgLI9FnUsQEsQZD8E8npmFyTSWzGz0RyhxbcMe6UcMn/oDl+mV&#10;BiISMclKGlZmksXTMcyOPhKbymhO+UwWF7mxJmIy8WdeOWbEHDFfHw1JwG1ZIHpZyd2+0TieVY9/&#10;/vxfHN2wFyeWbcG1j37F+K0JXGhchkH3MExnkM1zq+jhajGmUOEW5dlZUwt8ZWaOJ6wtsNLUFE2O&#10;dujw80E1Za/YqaOyMEM6JbNg4RRLC+kAMz+yhhulssvc2QgwNkJJaJi0KXxDVgkSnd1hs3ChVERe&#10;LKWnpyStI0zY2GIghn6tMUaJtdmleKywCrvr2rCusAwrcvJQTO8aRZZPJJiCTM3gNG8uAimt3eYv&#10;QJiZMdTeHvTTBvBZvBAJZHUhN7P5PqWBEWIJgkRdAyQb0ldS0tWwEzeHxqI2MEzqYHkEbhEDQ5Gw&#10;BASpmgxeIvJO8XeqzEyRzyBWRRZqpZze6mCLPfY2OERAHWVnupnfxij/DP5+5Qv8z0c/Y2r9y5h4&#10;4SP89e5PZN+dmPzkB/xDCXXv+jBuFazAfVUHBtOa0bdmO869uBs/NlXjTFwGrvkRwKEanA5IwlYC&#10;NnuRljSIlcZrL7J1QCV9ayWZV+wEyqePLRXTX57+qBDzumRG4UsrA6NQxSJ5YAFgsmKuYGI3f6jp&#10;h8sI2kLfUNTytzcEhhOsMqoOOZrIwEs9vdEV6I/OEH+UEXjZVBw5chdkUt1kM5Dlko2zWU+Z9LRi&#10;8Exs8i9iu9YlJKM4JIIAl7Pw/U5ypNs6Qe3ojAIvb5SHR6Ca1qWWgK0Mi6DsJgPHiuNeE9FEonl1&#10;w06c/+EMzv1wHt0XCSZK0L+m/0Hf619huJx1pa5Af8taTL35IYb27MeJcBV600ha+cswI8BbvAIT&#10;patxt3I9RktW4nbTFoy278B02w6Md+3GFD3wzLoXpCA7tfNVTO55G1MHvsTEmz9g4vszGDl6FXcH&#10;xF59AvjUR//CdG83bjz9NO60NWKgvhJDZQUYJPuOC/bNzMBIehrG0tIooTMwnpGOMZaJjAxMpGdi&#10;ggCdzFRhKDUfV0rqcT0uDeOUVxNpmWRG/i1l34AiGYMJ8RiKi8dAVAKGyCbDofG46uyGbldPeu0k&#10;jKfm4G5qIcbDktHnF4k7HtH4LSAFk70P97L+8+B/8etj+zH0zSlcik7FCCP3mDIP05pqTFKiDESm&#10;otfZB3+IzJTO5tjjbIdVZLhaMnKTmwx1bFQxxVLp7QmNzIlSyQrBuovhs0Qkp1sAhzmzIZsvktUt&#10;gIrRt4kyWKzYaSWTBlJemT3yCBzmL0QwAelPPxtEtow0o2cS/i4sDk1xqaiOTERrigrN9KyPlVai&#10;IiIGaexYSQSWgrLcdeEiuJMpBAv7kIUjGUAi6IeDjKgAyMRZBHCR8LBkViW/I2LeAiRRXqcwyGSY&#10;U0UwQC2LS0ZbjFg55AGVSAxnZY50U0OkU3Gk0FOr6f+zRIDi31SaWaGOvnoNg9aTBPCLlIeHAxNx&#10;UVmF/toNuLfzLfy58230la7DQMeTmGSH6W3ehplTl6WZgIlTN9Cb3oE/M7owkb8KA8+8hPP7X8Dt&#10;9/+F7uo23AhSYzSqCD95R6NTrBajdM7W0pHmgUsJnBoCpkQudgZRipJ1xSkN7QRCDUFc5OyBcq9Q&#10;1ARFE8DRqGCbF3gGQiOWn3oQyCxiFFrI3pz/MnOVL2/t7VBoa4NSgrXUzhEN7m5o9fNCsz+Dhbcb&#10;shxtoWLQzmKdCyuU6yxYWEaJTmnu6ovSoEhURsQhi/1OJBVQO7si29WDct2L3++LYoK1JkGBCvbV&#10;0rBIgjkS1VHR0qBlY0Ao6hgIDq7eisNvf4tPXv4EI7emcPajn3C8dj2602nvCuoxWEIcLXsME6+9&#10;g56tu3EuMgcjYtVgSRdGy1divGwVxos7MV7eiam6dVKZbNrI4En70rENE127MC1YeMNLmNr2Cmae&#10;fBvjL36KMYL43rVBjFzuw9i5O/j7HiV077UrGD37O65tXIfB1YweZOGhAsro9BQM0/sORUdimGUs&#10;LpaMmkTWTSE4Uwne9IdgFreZadLjyViybnIyAU9QJ2RhNIWyISmF7Mjn4uMxys8YiYnGICPuWQL+&#10;9tvv4GJrG87Rxw1GCJ9dSKCnYig4HreDk/GrXQiOVKxA/6/H8TP97qdarrjUsRE34xkYQh4uFhH+&#10;d4IAHqWEvi53x2F62jdkVnhOZo/VTmI6xZpykn7Qyw3FTk7Spu9MMnGkEZlPawFlrRY8dRZLm/Q9&#10;tPURKljQNwCdqWop73BrYhras3MJNDsp5azDosXwJ0t6LdFDqLElgo3MpewRDfEpKAuOliJ8SXA4&#10;Gz0OHVQrEnjZ6WKs7Mi+JnDjZ3gTaO6L+N26uggzMUa88MRmZgSqKTR8bwGZoMrDRzo1IUGbLKxv&#10;jFRjC2RZOaAtWoFmMkNtSChltB89ngMSjfXonVno+RWU+0oDfeSZmKKMf1NvYo519Me7yczP8vZw&#10;qAJX0irRw8j/z9PvYvLJd3Bp5R70vPg+ht76Bpf3vIG7wxPS4MrA17+hN7ER97K60F+wEpe278OZ&#10;V1/F4fXr8UdyPlVWPpVVMT5wDUKTniEKWH+5S3SlpZRlZLVyMm0xg3SJuE+QiOWjjSFRqKCMLpZ7&#10;o5qgFRkyRIL2LiqyhsgEZPN54X0FgMXSyix3fwI5SAK22s6F9WAGFX+TmGPOMbdGAYOrmD5rEr44&#10;gNKXwVlFRZLNYJ1NBs6hStEQpAUEqMbFCyVsn9IgcUSpA9LtyLq8PjH1l+tOWc8AUR0ZjdKIKGT6&#10;+iOFf5Pm4c2A7oscN29JNRQxGL3YuR4f73sXP7xzGINXR/F5w0Yc8UjEncwKDOY1YKC0GcObdmDk&#10;pYM4174axxR56FY14E5KA/oz6jGR14LxvEayL+V0zRpMNpCtWzY9BPDSrZjs3I5ptsnMOvrgTful&#10;way7z36Eib2fYObmkHRq4dD5XtyjF54lNh73Hv4KPRuXY2BpPfqLcjGgTMQAwTYcE0PZy0LQjUXH&#10;YYJAnEhRYjKVUjiVgE3LIIDTMKnk/VQycmomplIIbvq0sWSyM+VyP6PdFUbRq5RStwiMPj8/nKI8&#10;7j9ySmLWP6fv4lSGGrcCxZRSHAZEwvboNFwhG/ce+hjfhaThe3N3/KrvinM2gTjuGIabISkYCkoh&#10;4DUYTS+hHy8lEyTiOL3Wr1X1eJme+klXGda4OKPB0R4ldmxQE0OkCmmqZ4BEC0vpkDKxHVDkdXbX&#10;WQLnRQshE4NMekZId/dGEwEp1jHXRcZhWUYW1mqKEG3tCCeRjZJe1n0xvSxBHGFhBQ/+XS4bv4Ce&#10;KdVBhiy5Jz2yI4qCIlBJKRZLCRxpboNAAtGfjOomNlBok4UpycV8cCKZNJngzbKxRra1OYoYYCro&#10;5QpsnRGzUB/JBmI/rQGiF+ugxMsP69U5qA4MgYbSsNhNzlvaAYI2VmsRorUXI053CRlZH/mGpijX&#10;N0GXuRV2u7hgB4Pbh7zGK5kEsGYZJpc9g6mvTkpgFQnw/i3mI+//g/t//480CHnn4GcYSWjCaFob&#10;Bra8jLFj53Hly18x/DtvSztwLSAd1yOzcdDJCxXauhKAC1g/Odo6VDsy1BKo5ZTPgo0L6UlzLR1Q&#10;7xeOMjJhBftEU5gCdX5RqPaNQHNUCjqTMulL3QkoP6hdvFHkFyYt4EhzckeuALCTN1It7ZFqao1U&#10;Q0sGLVNkMEhlmlhK68LrKX9r6ImLHMm+/L4cBg41vzuLsjtbRkktc5OYVgx0qQnsLOk1D2lPspqB&#10;ozQ4giUM8WTucAI8ykGOSErsCBsHKaVProMHrUwEvnvtI4zfmcE/tL5TE3/hztGL+Ck8C5dDVbid&#10;LsaRCOAnn8Xg0y+i74MvcfdGD8Z/u4A7H/6A6zv247S6CX3J5ZgsXo6p6vWYql2LyfoNmGgiiFs2&#10;Y7L9cUx17sbMmucxLUajycLj299A/8Gv8e+ZvzFwox+TAxOYvD2FWX/13saNZ5/CnRXt6Kss4AUo&#10;yYJx0jTSeFwcRmMJ5Hjej0/ARBLBqSR405SSnBYgnkphURK8aWRiyuxxJYGlpCTm+4bD43B9+ToM&#10;f/sDet7/FJefexlHm5bi5K69UgcRG5LFKpQLLW247OaOG/Q9N+iBRhIycUaRj9ErAzi/cRcu+Crw&#10;u0MQfjWX46Q8CLcpnQcVWRhOUGMqoxAjmWr8FBaNX7Y8jTMffYMPW9uxLdAPq8QOHcrUQkrpfMqu&#10;JH0jRLGjxRqbwE9ribTSSgBYrK6SLVpEGT1HOpkh0NQcleExWEpZ3BSbghbK6KVUE+KEvEy/YIST&#10;jYPps+1mz4U3P9OPgcGT8lHsTc1wcZVWCiVY2CPShLKXASBDnJnLDhYmZLGZBXwoMX3IUiJ5gBcZ&#10;PYrPp5nRx1LqagjiIspDsba5zFGGdCMLqKkalGT9CAaNEHpMkRB9Ga1JuY8fsimNcxwIfHtrpJga&#10;I5JqIpLWIJZAziDDF/P66vUNsZFBZAt99+seXriYXozbOUsxVrEJwwc+luYT77Mh/vzrP9LyvLt/&#10;sfSM4WrnUwzQSzGY2YqrHTtw4cufcP6XEzj64iH8EpWFITJwT1w+nrN3RRmlc5E2WZhBLY/evZLX&#10;WC3mfgmSYtqXEjsGUnrwVkrmfDsZQRuKFSk5qKVqqSKoawNjUR0Qg2wXn4f+V+aLXC+xR5tgo9zN&#10;pbxNsnFCnKkVosm+UbrGrA9dBiwGLqqUND5XQblc6e7Cz3NHnrMT8sm8GhklMn1xllwuDWRlMOhl&#10;Ojk/XAzi7oMMvifVyZVSORZlEdFIdXVFhL1YfCNDDJnZ38oeoWIgkmydZOWEpYp0HFq9BXurunDh&#10;+xPsvcD4mVu4nN+GWwn5uBqnxvWsCvRt34vBPYdw+dB7uDd9T+rvIlCKbYMzQ5M4S5COqpowWUU/&#10;zDIpmLhuPSYbKaXJxpPt2zG1/GlMrnkOUxv3of+lj3G3d1x8HSZ7RnDn2EU8uPsfzBp8/RD6NqzE&#10;2YYqXCguRB+ZdCQpCSNx0QRInCR9Rwjg0fhYApjymcCcSE3GlPDEZGABXOk56TGldHISSyLG6CNG&#10;6AGvUG6IixY/QBQxZP4n7/zNXyOivvBav7W24IyVI667BeKSqzduhMbhR/94DB49j7E/zuMM5fZN&#10;SubznlE44RmBq2kFuMGKvOATjrMxCfg2JgonXz6E8cEpzEzO4Ku9z6CRHbqT0qqakjTHygJJRoaI&#10;0NJGjK4hYgyNEUgGDONzvnpkUj0dKaWs4+w5sKQXluvpIcbSFk3066WUcStUeZK3bRL7dNOyUBQS&#10;gRSCMpTyzX7uQriy87oxAISLDQduHoghGKPICmLrW5xYHcQOGEPWV7ATx5Cxoy2t4EnG9xHZMHkb&#10;QBDH6+lDxUBSxPeIUxeqXN2k1Dka/n06Py+Tz4kQpjudAAD/9ElEQVQOG7pwCfzojRX8rhwXdjJ6&#10;3yRzYySZUjnQ/8fycbgAMFlYSOo8qoUKyusuM1Nsoj9+kZ78FIHTn78Uo2VrcUvTgb7n38d/xDpb&#10;0T4E8OTUfdz67hTOZXfivno5bifWYuzQJ9Kh7afe/xp9BPHvWeVs33xcj8jGbiqFaiqXch1RjFFq&#10;bI4q1n2li5y2xRHlLk6okrthQ0YulrPdCiiFxeHe7TFKNDDIV/nTX4bEo5JsLKaSsgneHNcAaLxD&#10;oCSQ8nwCkc7AGMfAGErgBrENg3QMEbhIFyEMnBEEcRTbIMvSkp7bAeW+cpT5PFy6Wcx6zCMoVQwk&#10;KfZOSCYzZ1LdqGTuULtROlMeFwWHoiQsCioqr2S+P4b1GkW2Dmag8bKwgT8VTAIDsEgqUBUcg1Z6&#10;920uIdgflIyfOzbgRGU7bqorMVBQh1vqIvSUNaJ7425c3bwXhyuX4afNz+Kvibv4c2ga93pHMTM8&#10;hclz3ejLbSUDL5dAPCVKxUpMVgtJTSA3b8Fk2w7c7WIg6Hwa06dvsHWAm8cvYeK3a7j9xQkCeQyz&#10;BvZux5mldej++luMHf0F15Ki0RMWiiH+oIk4BUYJkJHYOAIygUwrwEsJTQ88mfowYd0EWXiaIJ6k&#10;B54Qz1FiT9AHjybEE/DJuB0ejRPFdej7+ZQEVgHigdsjuHGpFxPjM1LuoFvHTuBweipO2DjjnCwQ&#10;p/yi8bVXBG59eUT6m0tdmyjD4/CHPAK/R6XhTEk9jmaW4OoTz6D/t+PoP39O/DYpxP1N9nhv2w5U&#10;kCFryLwaSzMkGegh0cQICjEYZEs2oxcMEVNHhobSaQzixEHZAkpoFnOycLS7J6LsHaXN4vlsVBG1&#10;iwNDUReXhEZ64rZUFbK8A5Dh4SttN/Si7xMAllOSB5DthFwOM7UkQPXgMW8hQimdQ+ndYvi9Cfzc&#10;GGs7RnQH+FDOey9agiAGj1heTwI7YzrZvJQeuJJST4zWimM5NfRdlZS+hZSk4eyoAfMXIJ6SO4ed&#10;Ooa3vvzeIF57FAOUWFmWaEHJTdAm8zMFC+fpaGMZwb2OIN5tb4uvQmLJwA0YpYTrTa5AT/la3P/u&#10;NKYv3ZHW8t77939w9cujuJHNzpXRTkvVQpX0BI68+CaOfvgpjh98lR64EIMhObgYrsImBrsqSvxm&#10;Eys0GVuj0syaAHaRks2X2D9cn10lxif2vYIPt+8hS4pkB95opAcWuamaaJuaQhLQHJ6E1ugUAi5A&#10;8sEFBHAWpa0YzMpw8ZAYONzAAr5LDODFYOa7WB9+i3TgT2sRwDoMZV1msc2L3J1Q6u2GQjcZitwI&#10;YHc3pDAwJlMWx1qybYxMGQQMpPu5fgHSbEEa2TaT9avg90Q4uEjM62VhCw+C15Ntp6CaSCaAxfx1&#10;h3fYw+2E/jH43jsGP3lHEDc5GCoicPMoodtXYYjy+czKbTi+ahsGPzuCkfeP4PzyZ/Fr7VZc+vRn&#10;/OfmGEYq1hC4XZgs78J4UQcmCzswUSoAvRIT1esI5K2YWLYL4wRw7+aDmLx0G7dPXMXlfZ/gzucE&#10;8C0C+GJDE869/vCA7OEzV/BTbRUubtuMq+2M0JSRoyK3FTvuuIISmvJYgFcw7aTy/wfwlACuGMQS&#10;3pggHyeAJ5JTMJqklALAbfrf097RONPxBO4OjmNsbAInjp1GT88A/hbzFfx3b2oUx+pb8atrIE7H&#10;puMbn0hcee3hwVzdrIDjPrG44hGBb4MU+GPzLpw58HD7opAl/6YUP/f9b7j6y+/oprfeQP9dR+Yq&#10;MDGDytQE2ZSlOY4OSDYzQaRgKPrFEJYgYyN4UGq6LJgHF5FCdu48WBHApvPnIdDWTspNXMDOJna3&#10;KMwtpdU9xf7BKBGDVUGM2DJvJPJ9sdbWCBadgiWQcljkiBaj1H7s1PI5c+FKxgwyMKFn1kUiWUnh&#10;4oZkMkC6my8CKP/8ycARZGOx7jaXrJ5LyVzvS49Iv9UWEYd6yruNmjKsyymiJ48n82jzmpyQbudI&#10;qSlDMn9fNFVF0PzFUnKCAK2FiGHQiuNvVBC8qiVLUMdgtUpiYVN86BuCq8oSDGQ34HZqBe6kNmJs&#10;BT3b9jcxca1PUkz3rvTjesZSzND/9ic2YvzNr3H9qx/x1aY9GP3pJC6kVkmDWKeCU7GCv1l44HYC&#10;uYWSv5a/o9SWktnaCSW2ZGKx0IRB6/Nn9uHLvS+jQkwvic0PXiHoiFBIucDaBHijyMhhCazzIGlK&#10;KV8ssaSc1ngGkzW9kGjpiBBdc/hpG8OT4PVYyAC5QJtg1mOhkponsoIaI9fFAYWuDLquchRSOueS&#10;gTNZTzFULWGmpoggU8dY2SLHOxA5voEMqs5Ilnsg3ScIvlSCPgSvj4UdvC3t4Mo+5G1ujVh6ZYWD&#10;K0q8AlHrEYjVnmE45J+II2GZOBmZjmOBcbilpDJUleDWspXo3vUMuncfwNUX38Gdb3/DOQLwStsz&#10;uPHOYYnEJr47i7HCVZguJoAZSMfyWjGW04IxKqPxonZMlAg23oDxhk2YadmN8bbd6Fn3HKYv3JYk&#10;+NVvT2CCknrWV60r8GDynsSE0xMzeCD2LfHfnZcOoZ++ZJjgHY1OxEQigZuRjRlVFks67qoycI8g&#10;nkmm7xX+VwBYDFzRJ0+SpSf42lhiOqV4grTaajAoHL9Z+hGMP0usevfB/+B/xBIu/hMJSYQXFv9O&#10;Ll+Bb9hgP4ck4rvMGgyeuiQ9f+mZg/guOh0fRKfh5/VUDe99jf99eKk4d+QEPn3iefxrwzYcaF+O&#10;1QwaHWyYVrJklRs9kC39pa0VfaYpYo0MEE0gB1Be+tD/ypcsko5WcSarib28NgSA6dxHYTDrEch1&#10;ydpkEQ0juMqR/otMGqKjj2BG5AwGpVz6uAx69wQ7W0Syc4QaWSKWfkmwsK+2HnzICJ5kZg8C1FdX&#10;n51sMVwXz4cqwAdJ7FTR1vYII+P6LFxAEC9ABAEuErNVUAFUunmTtXyQT/YVp/itoTR7sW0Vdla3&#10;oCo0BhpnN2jIakXe3lDRJijo60O1tOA1dzbcRaEV8GcgCqO6UBLE1UbGWM7fv9pIH2+xs16KyMRA&#10;ei1uZ1RipLQLI03bMLHiOdw9fU1qi8HvfsfV6FqMJjdhgB74j6WP4ZPVm3H6zfdw9qnncSUyD9MJ&#10;VTgakIgufnctf3MHr73V1BzVDEKF5g9XYhUQDBVie56ZGR7Lyce3e19CmTgnmL+pWuYjnQu1u7AK&#10;rSFiQCua0jeMoA2QllgKOS1NJ3kEId3RAwkWTgjSI6C0DOC5QBfu87ThNlcL7qxfT23ezl9CdtZB&#10;Etta7cDg6ypDFuW7irYhx91LGm3O4G9Xe/kiPyCE7RdMULpAQXmsYmAOobT3YtD2pILyJXg9CVw3&#10;tqs/2zSE6jDF2Us6n6mI172FgH05IAGf0OqdjVfhfFwaLqeocSUrH72r1+HaVkroTc/iyisfS/30&#10;9vEr6D9yXuqvf4//iavLCMrsDoypGCBVdRjNasCIqlY6V2lcw4BZ0I7RklUYqNuEm527cWfFHvR0&#10;PY0L617E2Omb+F8qzb7fLmPWxPAkHvz5N+6JtVniw//8C5f27MWNODH9IwCYjJE0FaazKZnSs9FD&#10;1r2ak4Xz2Vm4QrncHR2DSUUKI7WaQBaLOzIleT2ekkbvTCkdn4gBglesdz7nEICJn879v50XQ90D&#10;+H3fmxj49SQmzl7FxJVu/LHhcXzr4oefAqPxAyvo00RG+Sdp4snYJ5/ej1eTNdgQFI1dykLsX/YY&#10;3tyyC1uLa7CrsBavtKzGlkwNtvB6O+lTC4REsrGAyL6RJ3dkZHai5DQi0AykUWA/MpQHO7crO75I&#10;GWs7dz4sZz8Ky3lzYTx7NnRmzYKXCWU3I3k6GUVhaoVASi9PLV14UMJ50Xv5Sft+6acp2aOtHBBO&#10;+RhERvIkI8gZFDyXaEknN3gT+GIZpYfWAgaMuVAHBSBR5irNCfuSIX0XLEAkpWAig0Q+O3wbr38p&#10;mXe5Qqy8ikOsmb2UfmZbeQPW55WhjJJa7LrJpV9TUZrHaNMLMhgFMEB48PPdxWFtc+fQLz+KyHmz&#10;UayvjzaCq8vYEM9aWRB40QRwFW7E5uFOyVJMLN2OW2XrMXXishRQ+w58jBvBxRhVNKInoxUTnxzG&#10;kd3P4btNO3Bj6x7cCNWwbSvxhUc4mlgH1QxYHfS+7fTruXrG0JjYoJjg0FjZIZ8BRkjpEgJkf3MH&#10;2iNiUOngjCrK1S30xTsLKyUAV3uG0ipESCARO5LEYFZxQCQ9cCiU9m6ItXBEgIGZxLjeBLDHXAKY&#10;rOtK++DONhRnVTnOWwRfWpMEqoFkKpkUAlnBAJts5wSNCLo+AVC6Uo5TBSWSVVNpg/JCIsmwnpDp&#10;m8PNxBJebMNAS1ocUwKYisKPai7cXkaZzfcyoJRSardTIWz1DMdrrMfjcUr8wXY6r1TjcnEFejdt&#10;wfXHduKPlg34vn0jJu8Mg3wlEdef43dxffnTuM3A2J9cj/54KqA4qqGEUgwksqSXYyS3DkP5rRgp&#10;XoWZp/+FiROX8ODaEP6k5x07dQM3GVz7fr+Knk+PYdbU3fsYm5iWdv8MnzyLs9XN6GWHGWE0GWXl&#10;TmbnojtHg/ONLbj5MsH241HcOfwLBs5ewMT1btz64BNcbGnFzbQU3MvMxkRGlrTAQ0wxjfNHjSUk&#10;YpgNdpONccXOG5e37efPeOiFz6zYhqOyAPzqFYbfghX4hfL4W/dgnGJ0O8qG/IUK4NugWHzoFowf&#10;cipwuH4Z3soqxjoCuNbZFw1saHG+0OOZ+ewEVdhX046nCWZxOt5SsdSQvqfY2R45zg5ItaMMMjeR&#10;Bq78KaPFcSq+hvpwJUO6EGj2knyeCzdDI1iI+wsXwYggFiWEPijOxJzS2wgBZGV/HWOJYb3oOV3J&#10;qnbiNEOx2Z/POZF1XSgnHfmaDT9DbIaQEVweZGCxmcGHYBbHsXjq6Uo7k/KCghBmYoEQBoOQhUuQ&#10;pGeIPHa+Ynu5JC+3F1fiqbpWMm8z8ih9Y80J5MAIrMrJQx29mzgaRuPighh63YjFi6QMI/4LF8KL&#10;SsJzHgE8/1FELZyHLLEunOBqtTDHc77eOKwkayRqcMZHgd+jsjGy9HH0Vm3A8Penpba5tvEldIeV&#10;sP3qMUgvfGrpOnzU2oHrn3yGi20b0R2cj8m4KnzlHoEmBqdmBra1ZN5OsnAWbYHGwgFF9PJ5Ismc&#10;NRmZwbTeyhmbYpKxnf2qmoAR6YCayIIdUUlYGU/bQy9Z6ROBcoJWTCGJbYTFAVEo9I9EqqM7Eu1k&#10;CKXP9hbyeb5g3yVwnkdVQx/sxe90W6jNQCwSL9AXG7C96MfjqHJieA0BDIxiJFktUib5+SPLh/Lc&#10;PwL59OAJbn6QE7wefL+3mS08Gaj9qCB8jYX/tUIopXM0FYNKrCoLjkQ+bxuoENa4h+GVSCUOxypx&#10;lgr1VHw6Llc148bGrTi3/DEcL2rBYU0T7nx3HP8IhXupH5fqGSijitAdVY47UZXEWh5uxxdjOK0G&#10;U5o2TJd3Yqa6C1M1azHTvA2jLVvR37ULPdtfwcTFWxJ2RKqe6cn7GL5yB7OGRoalM3SuPrUP52PT&#10;GAlUGCUgxgsqMMjIeLatHTfYaH/e/wtj52/g2gpeQGUXzvMLxs8+HBn7+59/o/v9d9HDCHRPpcak&#10;SkVvTBAnZWCUDC62Jd4mILsJ4t99onFh5Xb8QaP/OyVSd2QyrvnF4KJXBE57heIoo9wp+osfrT1x&#10;2CUYP8aq8AWl1ScE+aeUKZ8VVOHztVvx4tLV6AhNwgbKl03pGmzMzMHalAw+F4NWn2DUUSpVOrtI&#10;UzNimWKMGX2pPmWzOAZlyWI2Nn0u5aQH7zsTgI4EsdWcBXA1NUMQ/85OHB1KwBoTgJYEg/C4EYbm&#10;BLAhGYCfQYb11NKDO9lApqUjJbwzfWQ2TGbPgSHvm8yZB6NH5kCXUtyIn2FHmefG93kQ5L7ifCAb&#10;G0SJFUXhYWhOSpPW++Z4+9OnWyNd3xT5lmIbpCdaIxOwhVH96cZleKF9LVaybZJsXBBKn53pLKNX&#10;dEeWsxOUlhYI11qEIEpmf7K5L323FxnYlwwczt+XSsVRamaBYvr1D9etx7X3PsGxojp8ZeON8/EF&#10;uFW+AmNNWzHwr+8kAJ9v3Ybh2FoMxdTiSlozxr/8CR8sW46f2jtxvbwLNwPzMRZdgQ8cg9BESdul&#10;Y4htBMs6sX1vCQFs7YwiMnApfXC+jSPyCYoOO1oBNx88rdbgX8vXkJVdUOPsjmVRiVilUDMgR6OS&#10;bS8SzonVWGLxRoF3GIp8I5Hh5Amlgxzx9NTBhhYSiH20DeEuFSO2g5hf14V8oQ5cCGi7+YupsEQy&#10;BTPWszODsI2UjjbOwRFZvgHIooLJZpCIc/GBq5E15MYWEvP6mNkQwA+Z14u30exHCR4+lNghyBPg&#10;DY6WsoY0+Iejg9L+ycgUfKpIwx+p6fg9OQuXm5bj5mPbcappBT6PzMQfxe24+cybuLP7DZxLJdH5&#10;5+NOeBHuxJRiSNWIidwWTJUtw93KlQTuGkzWrGah/61bj7ttOzDVvhP323bhbuuT6FnzImaGp6Wj&#10;Sq//cQUTQ9OYJQaBJq7exHl62RGCb6CoFtMNLeipqcClvc/h3tRdCaQjZy5R39eQXSsxpmnAcHIF&#10;ruw8IMkCIQ+EJL7x+lvoTVNiWq3GlFhiyR82ycg0Eq9AH394j9g2SNCeoZ85SW93iY8vsSIve4Xg&#10;gncofiDrHKG3O8MI972FC76xC8DhqHR8Q+B+GabA57z/YVwGPuE1Xn7nE3yz91V8vedlfLrjSWzO&#10;zMUmBgyxuV6c3lfCTi2mjzIsjRGhtwQBgpnoeb0omUXGyWBDAwSLxRzaZOCF8+FI+exIOWY6ex5k&#10;RiZwoQwTh3u7G5vCkuB2oEzzJkuKU/plYtHH3AVwEyywSJufoUMGXvAQvPSeRixm/DyLuYsoxedK&#10;Ulz/0UdhPm8+nMjOQWSpMDJSMFndh+xVEh6DNtqPJl5/eXAU2dQY2fSPhXZuUmaOrlQ1NhbV4NmW&#10;VdjbugJbSmtQGxYjqYIIytdkGytkMBjE6ushSGshPCiZXcXSUH6n6+xH4EtPH83fKJZXlvF9G6mQ&#10;Xq5pxlu0OK+R0Y9HpuJqVh36KlfjMjvUpdpVOBOuwWBUBfoiSnErrwOHK5rwefsy9PzrX7hCzzYc&#10;WYHRyEq8IQtEJeu2k/X1FP3uLrJdqbEZcs0JXIK4mLYin6DTMPh1ObphBe/vYMASaVmr7V3RRGZd&#10;FhaPlYlZaA1MQI1PJGqpusQe4ULPYBTSExcT0Gq5D5L4eSnsN9GUtxEEWqiRFYOhBTx1TSTgui4R&#10;qYAXQ84g6WlkDvkSPbaXDjzFzAAlfJSdgzT1Jw4lD2dQCbOVwdXQEjJem7upDTxY3AlkT7K8O6W0&#10;kM7R7h6IcWOQpA3MDaKcD4xEcVAUilz90ETJvz4mCQeU6TiuysbvDEw3V2zE5dWbcaaFAA5Lw/ny&#10;dvrYDbgeV07mLcFoYg39Li2LpgNTBZ2YKu3CZMUKTFWuwjTLVPVKTBDA0w2PYZq2ZlLs0V62Hfe7&#10;nsRk+1PoO/SFhLW79NHTUw8wS4Dz8o69uJJK+dvSgZnlXbhaW42rb7wnXsKfE3cxceoCeutWYFpV&#10;hhE1L0IsXVRVouexZ/HXn/+W5g/FwMe9qXu42tAgzQuLxR0CvOOJ9MEKsnBkPHo8BYD9cc03CGcp&#10;nc56BeOcuxfOsDJOyv3xg60cJzwDcIxR7zeZN7629cHHLoF4PyQanydl4mBIAl7g/beiU7ArLBGv&#10;L12D7595EU8UlGAFmWoz5fSqaAXqAwKlBGW5Ito62iHBwhiRpiaIFOuY6QG9DXQRSE8YbWmJeJkT&#10;ElxdGLUXUo4thCNlrx1ltUxPHw5LdGBNb+zJBrci+Gwpse0olW3JqE7ivXMWwo4s50xwOC/SghVB&#10;LMluAseUMtxi7kJYk8nNFy6A/iOPwID+Wjxvy+cCTC0Rwc4dS1bxJDNkePqhjb9xWXouSgniSHbK&#10;TGsXSspg1AfHYkNOGfYtX4+dTR1YmVWA1rgUNBDERV6+UtYJcSZQgavrQza2t0WCtSUU1lZIFEGM&#10;9qHYyQHVTo6otCMLmxmjmQyzg0z/qqUdPmfwPB2bg25VPW5G5eOYRQB6g7MwGFOG22FFuFbQhVv7&#10;XsN7RWX4kR72elI5BiOKMRJaipdt3FFO772M9fW0hQ12WVih2tQUasrRfEtnZPN7ssh+WdrGWE7A&#10;rCUAV7n54mVNKRooiVsYsFvp7TsZmJdFpaI9OhUtUUr+lkAUESCFYtthWCwqw+PIyIHSaHQ8GTWB&#10;gSCO7B5EEHtRjTgxWDqwTYRdsZvPIKtliHBbR8S7yKWFNxF2doikQoi0tiMjU1ZTHQRYOEFuaMWA&#10;bcpbC7hSRouBSze2RwTVQYzMHQofH6QHByM3lOAlCWVTKeUGhjGgiP3aQVjFPv5EIlmYQfYE1WH3&#10;5l24vHYLDueU45vYQvwYV4ATfmm4FqJBf4rIhtKOcWkzw0pMlRC05QRtBVm3fDUmysi8lSukeeHJ&#10;2vWYaX2cDLwNk51PYHr5Ttxb9Ry6VzyJ8XM3JZUkJbXr+fwXXFu9DlOPbcJ05zrcKMzHxef2SZr9&#10;5qvv4UI+vW82zXV2Cc6XtOHa8sdxp6wNY7mVGCpsw6XmTbi+51+YGRyR2Hhw206CNglTqRkEMRk4&#10;JQXDcQkYZaTqZ/S6QV9zg1LxLBvjDP3uGTbmKYL3uIsvvieAT5KNf3Vyw3F3H3xPifORbzheD4nC&#10;G4oMPBuajE3ugdhO77szJAarvIOkc2hFytg1BLA4Wa6dnbo9Kh7b8kuwKlODIh9fqGXOSBNrksVo&#10;MTt1kIkxQlj8BWNZmSNG7oxEd1fJCzsToCIDpa1gXTKwHf2qOOBbnL4gFnnYELACwNZkagsWMwLW&#10;iu+3pGQ1eXQuTPk+E7KuKSW0CV+3IiPY8jMs2bnEe8z5ueZkZ/sFWvTLOohjJ0mQufF6LKFm3XTy&#10;mjcUV2NVdhHCjSyR6uSOukgFKvz52yjRNpTWYldTO54or0dHciYKPHzZ2T2Rz8/IpOePI8vG0ucn&#10;0TqIRf0ZYgTexgKZpkbIoIVQGWghX08bKwiqPQTBO67e+J4S9TMGyt8DU3E5KAPH7ENxPTATt0I1&#10;9MF5uJXdhK/yynBy+2700GpdDlRhwFeDPu98vGLnh0L+/uVk4L2mFthjYYFWqpZcfn4BbYCa7KYm&#10;o+XomqGDjzc4uqLD2BLLTG2xgiBo4eNWryC0hiqwnD64nTZOTCVV+0ejzDuSfjgKVWFxqGEdFFK6&#10;VtOzigGudGc5UgnCMNZboKEZwuhZgyl5AynVPRj8nOiDZZTUgXwumX1J7ReEVLJ4CiV7poc3khg4&#10;fAhYAVoZGdrPzIrB3ZIBlbaLBJMdyOARQSUQHYP8qFjkBkdAxWCSTwKpSEhGG9m2TanCmvQMbE1K&#10;wgtRCpxuJvmJI0SXrWM9vYThL37GwPfHcOnZN3CxfTfu5HZirJTgLCVwK9aQcddiqorALSfr8rnJ&#10;slWYKOnEeGknQbxaYuGZli2YbieAl1FGr34B48ufxq1Dn0q7xaSjVQZ2PIPJtZsxUlmPAXGKfkUz&#10;7o1M4Mr2vehV5OBuViVmsgtxtaQBdwcmCVFK7rPn0ZNRinvqGoxl1uJmSBbObH+4nXDo6WcwFp9E&#10;Fhbzw6kYS06UAC3WKotN970E31VW6BmZL/5w9sNplhPsPD+Tcb9gxPyRnfgnVuIRJxl+YuN9SbZ9&#10;X6XB/pQcPB+nRpeTN5a6uKPNnf6QHrDewRkNru7oCIvAOsr2xzX56IiPR21oGGr4XGlAEMQRommO&#10;9ogyN0UYmTjUROS2oszSWQIZ2VMMQnmbmVF2mcKZkdxxNuU0WdJ6vmDQxRJrGpE9zebOJqvOgd1i&#10;MTg1n0wrPO9cGPBWm6yrK1j20TksAsTzKMfnEsD8HBabeWR2+jIrkeVDgHjOfBg/Mo/3F8HLwJi+&#10;3ACRZK0odqJy+vhNZXVYnVsinVLvSSkoDviqj0pGZWQiHiupxq6qZmxmxG+MTUaJf7CUNiaRCiOW&#10;vj7WQIdFF5EEbKS41V2C8MXzEau1AHGL50K5eB6KtBajRU8Pu52c8brMA+/JfPCltS8+N3fHEbtA&#10;XA7IxDU/NW1OCs7n1eH0hi34sKwK34gFNP6Z6PfNwZB3Hl609ED+gvlYwcCx18QML5OBd9g5oZCs&#10;l2VijUyCN5OBKFPHBI3GNthkI8Mqc0ustrYhG7uinbZpKb3uMrLuZrJWGwFcHRCNusBYlHuFS/dr&#10;CNqulGzUh8YT2FEo8wmHRi4O9XZBhpgC8vRBGr11Mq1ZKhVeBgEe7+SBeMpzBT2uJjQWeWRxcXRp&#10;CeV6rg/7hJe/lE4niYCOd3RmkUPJfqkhULMDI6CmZM4ngAsj46DyC0ammDP24/MkmNJYBVrUuWij&#10;betiP1+blIKnE9NwrHM9LqzbheNNXfg+qww/F7bg1M6DErH9L9ny9sYDmKhajzF63ema9bjfuBn3&#10;GjbinmBbsu9YThOGsmoxVkSJTQBPiX3bAsAd2zCzbDfudT2Lkc4nMfTj7w+TaIjthGPl5RhKzsZg&#10;qgq9UQm4/fonuD99FyeLm3BTLGFML8AIAXynsBYDn36LO98ewa2N23EjIQc3YzW4nlqGE1mF6Dt2&#10;HH/fvY8bVfTJlM1infR4ihKjyiSCOEnKaNkfFM0Siesefjjv7IXTTl444eSDXx28cISg/JRy9n16&#10;tMP0Kz+yE3xND/g5G+vdlEy8oi7EPlURVtEP1Tm4QhzgVUUfU0MQlznYo9DWDoVksyz6nDgDPcQT&#10;pEo+J847UtjYSMnY4yzMEUmgivlfcQq/Mzueg5gDXkKWJDvKtYTH1aYUo1clQ9oSdGb0tebzBCDn&#10;kIXpcQlUMShlPG+e5G/F8/qPPkIAszzyKBYTxFosurxvxNeMCWhTAtaEntl89kIWemOC11J6TBDz&#10;dRuC2kffBDFmdtLgVLIN/SMDXW1EIjopqUWa1SgLO2klUBY7uxiRFSuV2uIzUB+bggK+LuaKldbW&#10;BLGRBNigBQvgx+v2mvcofBfMRoy+NhSGOojWmg+l7mJk62qjRFcXHfTPXVZm2Erwf2jjhg/MHPGl&#10;hTvOeSTiolsK27gA19pX4o3MLFw89CZukmEu+6VjMDgPA37ZeMHZB8Wsq9UGJnhG3xhvUZK/6hWI&#10;UsF8lM0iqXu6nhnStU3QYOaATbYu6KIl6bK0xhp7N36/M1rZ9s1+kViZlIPORBUaI5LQkZCJdZkF&#10;UjL8Fgb/FgYv8Von+2orQV5LVSb2FucThLnu3tAQlBmsEwX7VC4tSEkMGTs8gWwagcqEdDSkMQCk&#10;qFAaEY9Ssmg+rUmOux9yadmyvfygYp9Mc/eFUgxYBYUiJzyanxONHErmTB9Kd74/g+BV+5KFw6L4&#10;eZmoT0qVNj/UEvS7STLftq7A7ys24eTSTrwhD8C3imJcf+tLPJj5G7de/wqjXXsfetqO7ZgmMO82&#10;bcZM7Qay7woMZ5FAk0swkFKK0fwmeuE1mCEDT7Vuxl1K6ZmlO3G3ZQdu73pFSmP11/8drTIal4ix&#10;OAUmkpQEcBKmj56R5mnv9Y9g5PQF9L3yLm5naDCek4vexGzcIgueYwVf3Lobfd8ew9iZq7j/5338&#10;ff9vXGKUHkxIxLRYEy22EQr/m5QoLascprTto1QTPriHfu+ykydOu3jjF0cv/OrsTQb2wXv2dnjH&#10;2gxfOtniJ7LqEUro9+XeOOAXgt1sjMcjk7ElIQ2bFKnoDA5HJWVQrpUt8m1toTY3Rwq9V4IZb+l3&#10;ioOCkOdLyeTiBAXZVwxaBYj5Vh1tes4lcFuykJKZUpZgtSGzCi/rQFA6a/F5AlqscbafR/bk6+L4&#10;UAsCXMhjHQJ1EQG65JFZBPNsCdDC3+rxVue/AF40axaWsOjxvgGf1+L9RbMeIVgXSL7YksAVI942&#10;BLG1kNX8DvsFi8m0+vTmJognCMTZt8U+YgQ2DHURjPjswDmso2iydC4BksN6LPQLRw0tRCProz0p&#10;nb7MFakMgALIClORFlWsFV6AYLJuFH1qPBVHPMGbqL0QSgYwtZYWNAR6CetDDEK9RA/7gZUjvrXx&#10;xDm3BFxxT8Xv/uk4Wt6EEysfw/dLV+JoWgl6/LMwEJyPGwT4R7yuCl73eh1jvLDEEG+Z2OB1tmeV&#10;njkSFhsgXZ8e3MAMKXy9ytQGWx1lWGpkhHYCfK2zL9oYrFqcXdHoGYwWyuiakDi0xKViVUYeWmNS&#10;0MjA3xKbiDVpGqzJKMCmvAqsps1oi0lkwPaCOP9IWqDB+9liZNk/DFn+vKWtKqOfLo9Voo4E0EgA&#10;N6Zno5DqJpXvFYeopTl7IpEKIJFKIJ0MnuriiSQ5LY04I4syW00mfyinxW0I8gJjUMTrKYyMQQ3x&#10;0pKhQkOiEhtzC7ArpwDfd6zEyeUb8FVdG45s2I57t4clr3rj4OcYevxV/ClyXK3ei/tduyVQTlBC&#10;j5V2YSy7FcOJZRhILCDhleNuccdDANc9hvEmMnQzmbrtCYzWb8XEkdMSPsXph2Lx1ayxcAJYkYCp&#10;2HjcDk1A//tf/b9dE4L6x65ew4lUeqHEdFxRqKR1yN0ffspXHv57MPknBg7/grP1DbitEEstVRhP&#10;Ssa4IlkKDCMx8RiKEOANR597KPrcgtDj4oWrlDunWY64eOAbNsI3rgSwTIZ3CcZPCcCjjKpHGdk+&#10;YYU/R7/7GP3zFsrHNZRC4hzXjcnpWB4Zi2Z6lQpPL6TSyyZbmiPazBThlMoqLw8o7G0QYkx/Q6no&#10;vmghPFjcCFDZonnSEkoxH+shRioXLoHTwgWQ6SyC/SLhfwmoRYKBKXkJanMC2Iy3ZuzsOgTtYoJX&#10;m6AUU0QCpEI66woJzbKEz2mxLCGYxX0d6fEs6W8MHiGbE7SWBK8VQWxP+WwrBrroj+0IYGu+7q6l&#10;K52Nm2IrlxY0tIszbNkJS6k8aukNywOjkECQRZvbIdPdH9ke/ihkJ6uPTpSmXTIcZPS/VkiyFHPX&#10;pogxNqAaMUACA5iCgE4kEyvpgdP16Ie1dZCzWAtFrIdWKo9txkY4QM/6idj15RiF0/axuJpYgfPL&#10;1+Jf2Rpc27wL17MaGYAzcMc/B/0BanzK4FLMQLBezxAvaRniE1qhIyLVkLGFtJc5Q88SaSLPl4Ep&#10;iozNsJnqajkD7VILW6yS+6HL1Y8A9kCt3Bf1ZOGlCRnoStdILNwQkoD68HgJsBuzS9GpUJPtKIUZ&#10;vHLsZcgim6exKKydJHWSR9mbTnJIZv9KJRtneApAU26H0EvHpaCDlqQpLQsVDAhq7wDEWDsiTIxm&#10;06/HMZCIY02TZW6IEvvFqQAT+JkJYtmruxfSWc8q90AUkL1LohMI3mysK6vEuuIKbMwrxePZediX&#10;U4RPqxrx6YqNEjaEzO37/DhG932CmZc+xf2db5F9d0nbBkfod8cKunAnsx598WXoiyvBrdRydNev&#10;xUDeMkzViI3+GzHVsIlszfdTanc/QfadeSBNI5GAMXqxB7MmKNOkzfoxAnCpuJpagcHvjuPBX/+R&#10;QCxGlyev96Dnk8O48QFlwPmrEKcD9n38Da5t3IWLuRXooQ8bERscxLJKyorxlBQJxJPxZN+IuIfS&#10;mVLmjjyIhQzs6IkblMfn6VO+of94lX7pRUriPfZO2G9viw/IHh+SXV8ngF+lhH+9ZSW+3fYMdjMC&#10;b0vKxBMZuVhN1mlhw1Sycks83JHn6crO68DOa4FMJzYoJbMfGVcsXxS7foKMxKYDPiZwPclAblqL&#10;4L5EB3KybDA7W6CpBeR8PYx/F8lAYsdOaUEvK3ywFaW2mBrSEUwrpLFgXYJSgFibz2nPEv5XAFgA&#10;VgBXsK5gY3H7kJEXS4CfJU0vCWkuPLEDQWtPzy0CheMisYpoAewor53na0kjrCKhW3WkAusKKrC2&#10;sIKdpQrNVCAqqpcEC0eEG1kT6PSBTnKUhVAqhsWRjegFGQDSCJR0dsRUe0dpDbfagYC3NofSUA9J&#10;9PCJLGmLKKUJ4koGjWZtXWw0MMB+Aut71zD84ZqAMy4JOBWYgu8Ly3FizSb82tSJsyK9LP3vQGAu&#10;bnmm4JClHDWsq62GxnjFwBxfe4fjFzLnBrJ5upYBknUtkK5rilQyslrXWJonXmVmiXaCp5XBppNB&#10;qNXFF5UO7mgKiMLatHysSsnFiuQcdKXmkokLsFFTgaWJmfTHSjQExaCcQCoXqXeo4CKN2Ha6hvBY&#10;qINQMnwC+1QSfa+Cyi6SdZhAplWwvgIMLRFrJ4OSTFtEQmkiK2v8QpHlHQQlVV6SgxuUYq5Z7iHt&#10;SIpzcJHeH8bPCKR9EaPWSQS3mlI9m8xcSAlfm5iKjqx8bMgrw0bebk3KwAFe62frduIf0uTk9UH0&#10;PvcR/nz1W4ysexlDrbswXruZ4F2Dkbzl6EtrRHcMwRtdhN74IoySPB/8Rbn9yscYKlyB+9UbcK9u&#10;A8bL12L8kx/xF8Erji0Vu/keTN1H7973MGs8XgGpxCkxLRiU0uRGfDpuNnahb9Ne9O8+hP5nDqJ7&#10;0w50t3XhRmkVrjJC3iLgRWqcMbFhIT0Vo2JjA2XcWEoqxkTGDqWSn6mQ8koP0jP0eYdiUB5KAAfg&#10;Fpm3206Os4xw71rb4klzS3zT1omXy+uwPSgCh5euws3PfsB47yDuXenBe+u24b3lm/ByVSu20hNu&#10;zy7CZnUelvKzK728UezuhjSx28TGFilknlSyeIK1FQK0xUL3h0wbTGYONBET/gK886VN/MFWNmwc&#10;G9iRCcVKKTd25EALNjQ/T+HjC092NFMC2IDy2ogsLAAqgCtGpaWBK7KqkMyiSIwrAMv7ArSLBXDF&#10;a3y/ALC4L57Xp2+2o2e0n0OJzuK4iJ6b4HWiChBKQCSFF6vC3LVE+lo5srwC0Ei1sYF1s7qwCi0p&#10;auRTzqVT/om1wcEER4iRGTLcPJFHn1bI18SxI0pbJ3buh7tuooxNJHUSS/aNFgNZC+cjlipDwcCU&#10;SQauIABWOTpiu4MTnrW2w/sWcnxr6Ydf7UJxSV2O35avxKel5Tjb0IkroTkY9M3CoE82ul2T8J6x&#10;E8Gvh816JjjIa/mEYPyJQXu7oRlUS8j8Oqb0wkaU7CbI0DFBh7ktukyt0MxA0cBAI/xvPVVYHf1o&#10;HRWH2OjfIgbqskqxqaAGW6j4NhVWY3myGs2h8aghEYjpG3GuVAnfm8jPSJeTfQPCUcHAUSsUCxXj&#10;UnUxVjLwlMcnoyxeibzQWGTSeohNJHGU8WInmThILYnyXUwzRdo4SoCNc5Yh0c1dWmaZ4OAKBdVB&#10;FNlYZGSJsnMkE/ugIDACtfzMpVQGqwvLsL2uGU9WN2NnbineXroG5z78Fn89+B8M/HAJffu+wOju&#10;f2Gg7nEMZhNT6a24raxDb3INemPL0asowVBaOXoaVuGvsf+e3E9w3l66FX9WUEbXb8Ro8Qr0v/kp&#10;mfd/JFaXSPXmEG6uf5keOCGWQEvAuEiHQ7k7ER+P6YRkTNNbjUeJfb30smTVCbLrlFIlrXUWG/el&#10;nUiCcZMJ3hQlxsRGfna0MWUGRgng0RQyMF8b4mcMkUVGQqNxhxV4m52rl5Vyw8kV37HDvGBuhp2W&#10;bHxNHk4efAPt9LbPsEJ+fO0DXP7+VxxYthIrg2PwBOX7nqJKbM8leMnAq/hdUq5kbz8UuXpKGRaS&#10;LUVqUBt6RE8o6AVjLMykUwa9dPTgLRZvmBoTzFrw0NFio1kjhMEjRuYKP3pGG/pbD3Y4kTbHkgxr&#10;vYBemACw4d9aMRC487McdHRhtXChNDilzyIGrhYSnAtYtAT7Soz7ELBCMovyELziPhlZsDJBbEX2&#10;dSHL2j4qRru16bt1pdVDMt6XE8xibbacgcdbbJ5gQIlgYFqRX4otlY3YWN6AZVkFKBYDNQGRlNI2&#10;0rJOd0px3wVLEEf/nGjnTB/twNdsEUJmFPmn/RYJL7wY0ZTPqbQVasrrXBNjlDPQFZmYoEBXm15W&#10;C8v4vv365vjc3g8/ySPxS1IuPigrw5U9L+CPilZc8k3GoH82brtnoN8nA+9TbtcyAKzVNcHzWvo4&#10;QQl8LrcQr9u6QbPQEDFaRoijN05aQhDzfhVVQ4elPWopXWvJbHV2DqgUswkMPBJACY72hFSszSzC&#10;esrmbSW1aCehFFMS51rLkWpqh1g9cRyOJQO1mEqSI4pBOJ5gSyMzq3zD0JKZj2W5ZfS9OWhnf9na&#10;0oGnV6xDe3Y+mmnxhAxWUYarPWk5vHwQaW+PUPYFsWJLnJwRYGYurdwKo02JsyfzMkAkyl2RQrWX&#10;yffn+gWjmNaulmqongS2uqgYL7avxpMVjXi+sR0/v/4h7t6awuixXozs+xIDjdvRl92O8cw2yuUK&#10;3InQ4JJ3Gi5EaXBVU4mbDe24+uTzZO1/S/vkBfj7N+3DVPk63K3ZjOnGxzBcuhy9a55C3/vfScQm&#10;bO7wlycxayQyCmPRBHE0wRsdh/GYGEzExmGa8neGwJ0mq4rTBacY+aeUuZhIVUkMO5pM5iVjD8cl&#10;YiQhCWM086NJYgdSmrSNcCSRsprgn2BwmIqIwEREFAYDw3CbEqaH8lgA+GsnF+zS18fLDhZ4kbKl&#10;zdkLpXyumqBqDxDn0cRhWVAk1obEYplPmHRfzPOKvErVZOrGqDhU8zNzZV6UlR5It5dDQVbNoASO&#10;s7JCjNhgYG6OCHZWcZtgY4McX196I0oqY1O4/neVTiDBHErgB5pZQ8bnHMX0EaWs6azZMHl0Duy1&#10;lsCBoHIgW9qLxR2U2gZzBCM/ZFzBskJei+WTAthaBKwAsigC4AK8YoRavEc8Z0yGFXPAzpTvzgSt&#10;jACW8bPli3SlDB8+hkbwMjCEj9h0QbCJdD/yxUukQZouTRlWFpSjie0iRlETLB0RSGbzXWwA/8Ui&#10;4+USuElb7PQJbCME0JuKFWhi/3Owjr50nrGSn6uiJ87ja0V6+tBQjagXzkUebcIKSutXjK3wpSMB&#10;7BmHYzXN+OXxbfiiuhFHsypx2S8TPfIUgleFXnkSPrLzQY22ITbqmmMfA+D39OrHE5R4194dZbye&#10;CMroGF6bGJFWEXS5BHo9PXyZqS0Dhw3Kbe2l/FkN/LvliVlopH9uCE/AcsGktHf5Mj+oLGVINrJB&#10;thV9L9s4nUxZQPYtI6uKJO0a9pUsymEhndM8glGbnIlUL3+kU/XFy3wRT7auYn2JHWSprj5UNSHI&#10;pxTP8gujJA6QllYmUh5H2zoSxCxk2ghrBwbOh/fjGWBEESu5xKkbYi94nn8YKiLi0U5Ca0xMQicx&#10;8vbqLXhny06c//4oBk9048qTH6G3Zhv6CdzhzEbcji3GjTA1uoNVuKysx8AHX+PunUH8NT4jHcsr&#10;DvKTjhAlDd/a/grGKjdIg13jrZswQw8swDxStRkD9dvQ9/LHmPnwVzJwRDTGomIkEI9ERbMIABN0&#10;8QQfI6GURoeAFGw6I1ZXiW2CYq8vwTsUm4QBGvp+StnRWPFcGoYpLUbpTwU7T5LFL4fF4qIiGd2B&#10;oRgJCicL+6HXxZMSWobvHMnAlpY4aGOFp+g1shYZIkufzGBmhmJ7OzS4+0rJtKsJ+kpKlxpvfykz&#10;YxUbrVEcAkbZnyHzpk8UI7GZKKCMKg2NQj0VhMjioKbMTKfHTmNJJngV/C6NbyBa+DsqCP5iBgNN&#10;QChSPLwYXT3JdnaQk3EFgMWZwCJljv0ccUL/fFiSoc34WIw8W5Gp3HmNVvSwYsGG6dy5MCBw9fi6&#10;rsTMgmn/C2KCdskjcyR5Lfyy9JjPOyzWhQcZS2ymcNMWjMtCEHsSVH7G5ggysZIORRPnDYczKIll&#10;nPaPLpCez/UP5m8NhpIeMt7SCVHmDvBm3XkTMO4LGAzmkcUXirQ9RvAjYAL5OQFa2vBbsAhBC7UQ&#10;ze9MWbwA6vmLkU/WLiOIW6wssEzfAE8s0cWrZLjPLN3xa4AS70cp8NOmLbhy6A2cza5Gr0cahnzU&#10;uOOvQr9HqrRvu0rbAFv1rfE62fEL10D87BeB99lm1ZTN8QSvgr8zjdchzkrKMjJHDUFYJ/NBuZMP&#10;A7abdOJCicwf5d4RqAtXoJ7AqCIo6wiyxvAk1IbEodQ7DFUEeXNUEprY9iJDilj00qLMQh3BXkOP&#10;XB6TinTPUKQRYGrWT16ogowcg2S5r7QRIYf+VcE6CzS2gNLVV1q0kUgGT6WMj7N3Qqy9I5nXmsHd&#10;QgJwtL0zEkgmcc5yMjNZmu0QbmktLQbR0K4U+YfyWhRoiIlFGT97c1YZvnnuEP4cvYebr3+Ha1Vb&#10;aEdZZ0nV6I4vRneoGj2hWbjqq8LgoYd73YUkvs8ijkt58OAf3Pvzb2k32NCZq7jR8RQm6IP/3UQ5&#10;3fg4Zlq2437LbvzVTC9dvQ0TdTsI4MiHAB6NiuVtPEYj4wg8IakTCGCFlIlDGpBiBJtOzsI0GXgq&#10;TS0lrRuOS0Y//24wJAJDZMIxRsSRaMrlWAXZPAaXfSL4Qz7CvZFRXN31JK4HBaLXPwDdZNoeMvBh&#10;F0e86GyPA/Y2eNLODnmL9RC7RE9KpZpqaIg0cb6sWEvL6FhDuVwfHoU8ypiK4EjUxypRxQCximy0&#10;s3U5nl62ChvFGmF+fwvVQHlIOL2gh7SRW0z2Z1EGqVw9EE8/E0mprWEE7VQVYkNZHZ5buQ4bKqtR&#10;xroQ6V9DyNh+ZEGx+UCspRVL9OzmiQUf9K2UoWIxh/X8BZBTOjoSzFYL5sJELPagp9WfLVh4NvSE&#10;RxaDW2RwPYJfm491xCj1f8EtBrO8dejJKW/l2osJYh0W+nBtXfgamiDAyAKhxjbSmt9YslS8rQNC&#10;TS3gxdcDCDhxxGakoQXZlSxLqe+rR+YmE3qKuWwysMvcxZCTjZ3p74WfjjSzQBi/I4BePmL+XGTp&#10;6SCbrJ61cBHUC+ahihajiwB+korkNV7XJ5ZyHA5IxFdpGnxWWYJvaxvxc1gGbtP/3mHpdUvFNZsY&#10;HIvPQDWZ/TEdM7xj74YfgxLwk3ckPiPLtelZII2snMRrShcn/ZmYIdfSCiX8PZVyb1TyPbVUUtVU&#10;FrW+USgl+KppDcRJDGs0RWRhwcjJaCM4V6uK0KZQo1ysk/YJR7abP3Lc/CiD/ZHm6Udf64YwqhFP&#10;XTM4MXg5MTC5LzGB2yJTeGqbE5RWSCUh5IVHS4szwqzskEYyibSwhoIsm8WgmEOyyPQNQpQALlWi&#10;WOoaSBUX5yLjd/hKHlqwr8rdBzkeflQBQWggTurYb+pJTiK7yI78Cpw++C7O127Fecrly1EFuBKe&#10;g+sCvOEaaevgcFoDbpJdR74+hj9vj0qJ6sSA8QP+N333L/xJJhY+98HdB9JhaINllNKNWwjebbjf&#10;vB3TS3djmiC+37gLs8aEZBYnD5KRxiIooSNieP+/SewU9MWJ/y1k4ilGvSmlGhNplNL0FxMp6QR+&#10;Mq6SCU/l5uAPAv0cQXaNkfK8LADn1z0hmXKxVnp6fBjnM9IxEBSKmz5+uObmiV+d3PEsmfYVdye8&#10;YmOOZ+ll8gngBJEOxsgEcbrGUBN4WSIHMsGosLZDAv2qkpFTpBotDY+VlrStr6ylrCzDquxiVLAR&#10;NK7uUqYKMQIbzw6TYuOADBe5VPENlPUtYvUMgb+lognrK+qxo2UZ9nSuwNriEnaQEEpTD6RQykfS&#10;DwWx40tHoyzRlkDmyeDiTe9ox44vBqActRbBduECaXWVKYFuIhZ/EOwm8xZAn8xtTv9sOH++JLfF&#10;XLFgYOGLxSCYbCF9r9gcQRC7aemRfY3oz3XZCfUQZGqJaCsnMoQMSQRrIgGc6EBJZ2GFKFNz/i4b&#10;JNPrRpMVnBcwmJBZvQgUP0PaBVsnBDL4yRYSwJL0F1vu6I/FCRDiUHJxAoGBARl4EVT0+mkEtGbh&#10;fNTzfbsYlN7Vt8IHBONPqgL8WF6Ff2Vn4cLefTifWYkBv1zcDshBr0yJWw4KHAlJRIOOATqpKJ4z&#10;sMDHzn54m1L3IFl2uZElCkzMkcGApDI0l9LAZpqaIYfX3BZKFRWWgKUkhhr6yQJXP+lguAqCuSww&#10;HCtzi7GJ/rAtLh0VITEEbyZWZhYSLInScaTijOGaqEQUh8fQn3pI/jWKvzuYAS/AxJpMasc6tIY3&#10;pX2AsR2fs0E0fXIS+0A1rV5Dqhq1tIWViSkoofKsVCgpqcPpo/0kVabhNaS7+/MzHSjDZQR3KApE&#10;FhYCV+MXhDzvQBQJ387+VMtrqKGEL6M63JKcgc+UhTgek48/4vNxKVSFqyEZuB6YjtsxxRjNasYY&#10;/exUyRrcLliDWy070bv1AHpe/AD3BselEWaRFVSU//t3+9uTuFW/BX81bMdMq9ihJEC8E1NNO8Uo&#10;tEiZE49hSunRsGiMMzqNihSyYjVVSqqU42qcElow7yQBPJ6ahYkMAljkZKZ8GYxNxrXVj+H+fUaO&#10;e39h4OTvuPbm+zj59EuYHpmQLkBEl7+mZ3BMzQhOaTMUG4XL/r74wy0Ar1K6vEQmfp0Aft3aFJuN&#10;jKAhG0TriuRsRogxt2SHNaOftWKntUUSGTSX/qY6go3PINKYrMayrEK0KrNRG5UiJaHLkZF5HZyl&#10;3L/inJx0AjhHbLtj0Mh08UAlf2st1UN5VILUWDmUV+VsBLGdT2EtvsMO6Yy60fzuQCNj6YR+fzNT&#10;+lJ9AtiAADaBF4ucbGhPANgTPMIbWy5cDGOxhJJsbEKG1aOctqDnNCPYBSNL88QEsGBgQ77mIEae&#10;yYKyRVrSnlZPMpk/v8+XDBtqZknP7owkWxekiHzI9pR7NvaIJQgS6c0U9GppYhmhhzfieN957gI4&#10;zlkAF8p68ZnuDDZODCoO9LRurFM3gkwk3/Pj8wUyOSoZFHLJUjUMFFlUFQUEeiO9/tOUj+9Rln9G&#10;7/kxQfNlTQ2+XtWK79o78YN7HO74iflfDa46KdAtS8Z3bmFoI+iX6urjXx4B+Jzg2mdujzWU9PVG&#10;VlDR0yt1DZCqw2BMFqxmHVeT5So8grAurQDLElVoIhCrAiJQ4hmIUkrTQjKbyLFdERBDP6wgKz88&#10;BK0sIAr5/Ps0smOmhy9ixDSPlTP8GCi89E2kQb9AE0soKImTXb0kDxtkbgt/Alqsew7ibQIlu1gy&#10;2cI+vDyvHC25DAppKoI4AWW0C2KcoSQ8DmUx/F4qgXSytEi3o5R7IZ+grqRKFXm/y2nVCiib66n4&#10;6vj+St9Q6QjTpZEJOESleiQsFX9EqHApIB1XgzPpf4swkNqI0dJ1GC1ai5m6JzDT9RymOp/BzKaX&#10;0b/mBQx+d/LhIo3/ADMT93D5rW8xefoG/n7wH/TveRNTVY9hqnEbplu2SlsNZ5ooocfpZ8eT6F8J&#10;YomJKQkmRfZJsul0spIgTcdMBsGaTvmcnoPpLA2mskRCdT7OKMDdtDwMsaEvksV6PvgK09T///dv&#10;bPIu+vvHMDF9D//8/Q9OP70HR+hfTnh64KKbu7Sd8B1fT2y2s8J+Wzu8aWeDg5YWWGtojBR25hhG&#10;7miRPpQNE0/5mMkIqnJhRXoHo5JRucgvCjUxaehQF6IjPR/LeC1VjNAiMuezM+TL/ZDlJJcOq0q1&#10;s0WGvUiPQ78VHIrCAEZ6NkJ1bDwK/YMkSdRI/14YHAalhxsjOX2j2HLIzu+toyOdSuilT3/JTi4j&#10;S8oYYFwJWldepyNVgxPBYUvwmJF5jebMkdZIGwvfTBCZU3ob8r4AsPDBAsTivi1Z0Zk+1JVS132R&#10;riTZgynfgwjiEGNTSWmkOxLABGgOPZtgHrWbyMPljCxXdmRHD+R6BKKavzeTUtKBEt6Wftt+3lzY&#10;UubbC6kvMozMfoRlDgwp6c1mPQL3efNQ5uqGWjJ4vakVGsnqNfw9KxmQnidzf2DtSDksx8VtO/F5&#10;SzM+LCvDzZffwQV/yme3DPQFatDjp6aSysCXcn+spOzuZLA94OiDQ7YeWDlfF5t8w/FqcydU5lQK&#10;S/SRRFmuoMooouqqEkB18kKtdwiWs++IxRti9VU9A3B9XBqWq9mWqQzIYbEoFosnGEwKhWSm9Upn&#10;ABcrr1J47TFiA4OxLeLEqiox5kFrlcWSxLZMkHkSqH6IIMhDrAhkgjeAIA8mwGMYDFNdvZHD4F1P&#10;8NaSkTVUbmrfMJSIuXQyq1jvXJeWiWoyc24ASYFgzSPzFrAUkYQqw6KwNDlNsmqtChKHIAF+Xyuv&#10;eSUDwSfRahz1V+JCiAq3EsowlLcco/TEEy1PYmLZHtxd/yLubqZffuJN/LXnPfx58Gvc//WqtDdf&#10;yg5K0N5+9Wtc63wWN9a+iGHeTtVvx1TtZswIP9y8A/ead2PWcGo6xqR1yymYInAFeKeVaZhOScOM&#10;8L1pGZjJVElyWQBZZNuYUlFKqwjiDA0mM/MxrcrDJP3JragMnCGQTi3bjHujM5i5/wCDfaPoHxiS&#10;pLT4d//BNO4c+QHH65vwq5sXvvL2wHaZLbbTB7/g6IgPKV1fNjBBo6kp4g0oB0VmBQI4mhJMYWmP&#10;LDaOSO+Z4ezJioxhRExCc2IG6mNSUED2LWTkro8R29HoVWzcUMAgUewXjGyyciHB2xSbKB190szf&#10;1qhIQ118MgEfx6AQiGQbF1TSuy/TZCM7OBgBYtqJDOY4ZzbElkFfY0NJ7jroaFE6L5YWXjhSAjsS&#10;0M7s/GI+12oRJfR8sRNpDozof8UKLnOytB59sfDBWgSumF4SK7oEYwuvJkaj3Sl/vfg7fchmUWTZ&#10;cJHFkpYig75dxc6mlvnQGvihNIQsRCZIY2cu8AmTTi4oohzdXNlE1kiG82JtmDJAWBPE4lxjW167&#10;7RxxOxfmVAcmvA5bPh9IMFdZ2aOdjNRgYYk6bT08xvp+ifX+irEx3mbbvJGZg68aG3DqpRfwQ8NK&#10;nJUlotcjHdfclbjulYbzngp87RqIzbQ2q4zMsINgep5t8u3GbXi+thltZMxqmS+q5L6odKP/pJJI&#10;I+OLs4/LXX1Q6xWMutBYbMgrwbaKBuxduhpPsewiGWwurcFK9q8asq84FiWPgMyincigsirw8UUq&#10;+0m6izfSyczZBFMqg3AEA3ykgwdCqVpCKKfjZN6IcvJAuAA7vzuWQI6hrw1gXxKncASJTCvsF2LE&#10;WkwtZXmHIpX1nMSAEMn3SXPDjnKkMGCIDRDF9LnFwSEoCAxCFWX38nQ1g34C2oiZNgK+ie0ikhAu&#10;JQkeCE3FqaAMXIsvplTuxGDFRow27cbUyn0YW/0cRsQm/dUv8fGLmOjci9G2pzHYsQd33v1eYuG/&#10;Z/7BvZO38M+35/DXwW/wYNt7uLfuFdzt2oN7LNMdT2Fm6dMEcKYaowSkOO9IzO1OijzPIscz70+l&#10;ZJKd+ThZFAKX/neKFz2RTkATzNOZGt7PkQ44m2RlT1ES3Y1Nx+kEyuybA9JomogoYs7qzokL6Dvy&#10;B2bGpqWRNwHoS1u24qQVmdfdBetdbLDLyQEfytykNdF7rayQb2KBcCNThNIPxzJyxrOIeb+6+BQU&#10;CqkTFI26BCXKGfUK/cJQys5QFhaDYhFB2bB5otN7+rHB6VcYIXMFEOSelMvRaKUlaE7KhIZyLYOS&#10;S+wCCtc1gZr+N8fPj9LJF5qgQKS4yRBoYUpgLCD7Up4SvPbaC+mBKU/pea3F/uDFCyUQ2wvwkH1t&#10;CXpLvm5KBjThY7EEU8hpbQL6/wAsJLXYieSyhH/HQCDT0qZEN5IGo2JpFYSUF4nyUlkfGl6/WHSv&#10;YacvCAhDrSIV5bQQWSJrhVhNxNfbqIYOPbYLXUVl8DQzhwFluhXBavboLAL3Uel0RLF/2YLXYTV3&#10;NkL4nWm8/jp7RyylDH+5sAyP2dhhv4kRXiWI3ybDd7/4Ct7M1eDD+hac7diI676Z6PUh83pl4JI8&#10;AX+4i7SqkXiO17aOHX4j6/FFTRk+2boT6xhURTaORoK0wSsU1e4BqGMb1fgHosTXF+KEiQqx1zc4&#10;Au0pGdhcXI0udRFWZBWjjd60nH5TnNxfTlDkuHsj09mdNkKOOAadGF6n2EGUSIAGWNjDgcHHZpE2&#10;XLTEXl4LuDPou7IeZTq0OpTXPrQF/uw7vvpmiODfh1g4wIP3PcjIztrGkOuaEqwuyPYWvlcs7vBA&#10;HJk7gtZLpBdOpIpLcRSZLdkW3j5kYl57aBjqxYouqtalimQsIwtvpZV7IrcUq6haV7FdjsRko1vd&#10;gMHyteir24rx1fswsPwZ9HU+id6ydRiq3oJJgnqkbjsGyzZiuHg9bhTyvbvfwiBZua9tLyY3vIKx&#10;rYdwb/c7+DfLg8cP4v4Tr+DBZt6ufhGzxtQ5GMvKorkmMHkrDiqbFKcukHkF+04kE5wpeZhKziWo&#10;xeCVyHnFkkYGTtWQuXMeDmjRG48nEdQJubicwM+60i0BVSzmHusewA/RKvzBxj4Wl45TRbX4vaQW&#10;p2IScIlR8XcXNxykbN3iKccBZ1d85OmJN5yc8IS9M0rpkdPo/RSWVkhkyaSszCEo8wg8IadrY5LQ&#10;lJgunZzQQe9R4h8CNb2hkFpl/sHsLIFQWjtIZ+CIM3Gak1JRHROHdlZyG4NTJkEtBiUK+Xfp7ICR&#10;jMoi68PDo0HtEWlrjTB7KwSY0/OK+eD5c2E1f7aUvdJh7sPN/3YEtjkfu1D6u1ICmxIwYgeT+Tze&#10;zp0rzQ8bitHoRx6OTgs2FpJabC2U6+tLgHIkyD319BBmZoF4Kxsk2dhCyc6jkrtDw2BSyN9SJjJC&#10;0Gs1paiwPKsIXVmlDEZJ9PGRSPcIRbu6FPvXb8GasioEWtnChCA24bUI1rUSK8AenU+ZvQBWDCIB&#10;8+ZDo2eIHH7/oeYO/PryIWyjN36WgeglE2O8SpY7lJ6OrzqW4syhQ/ghNgc9lM/dntm46qbEZbkC&#10;Z70oFT2CcdA/Erv9o7ApOE7ak91IlVRjI0M527aZMrmOIBZLH8spg4sJxuboWDRHxqMtOglrs/LQ&#10;wWAqJPOylGyU+lLKit1WLh7QiPl9toOCvyXEwAyeWgaSUvHRN6U6soG7ngms2QYW4jct0IL5HKGG&#10;jOFuIjbmGxKgpnBnUBa3rpTwjoupkhgwXenFvcUgl2BjKxe2gRXBbwZfIzu2txyxZPIIXrvI2hFL&#10;CxPPfphIRle5yJHt6op8L29UBYYyGIWgyj8AjZHRWBqXiNXJKqwiFrawLKXyezlSiUu5rZho34Wh&#10;5Xsw9vghTOz7HCMHvsHUi59hfP0B9NY8jtHGXRjteAajy5+XmHi0dTemKZsnCNCxZXsxQoaeWruf&#10;svsA7q3Zh/uP7cf9Ta/gzy2vYtYIveyoRoPh/Bze5mJcAnEmhpMSMZhEP6zKkc4gmlBSPhMk40qy&#10;tZIAVvK5JJZkDcZS+JgMPc6oOxabil7fSFx/5lUJwKOXbuBCYQN6KPcGwiJxh2zRzWh6mX70Or3W&#10;TWt3XLFyxlFW1EsR4dgRFIEDlDSvMsLuYQW2WtqhmCytsrOD0txMOmqzlNGvNjYZmWLrmIjs9IDV&#10;lJa5ZOc0SxuoKa8K2OnFCXTibFgVZWJddCJ2NrRhb+darC+uINCDkEkvlE0AN1BGZ3n4SMnbSxlV&#10;q+lhcsUaWUruUAsLBIo0tGQlD/o8cdq+/aKH6WdtCApb3joLWU0GtaMnjvXygrOeLhzpKW3FssjF&#10;S2BDmW1BgEpymsxnOncBDHnfkOB2NjCEnMWOz3mx04WSLRT8vSmUpalkgDxPSk9vf/7mSGnhQiHB&#10;Wkjl0ZCYhWWqcqwpbkQNg2xtYi6KI5RoTs9FI5VSfVIGJaKNtFFC7E02njUbFrPIvo9SMTB4BPP5&#10;InNLdFAOfrJrLz5cuxlbCYgXDI3wIiX0ezHxuPrcC9hLtfXdth34NbEYPXIlbnnSKvlkkoHj8IeP&#10;Ap9S5bxF0O7PKuB7i/CUuhjt7LwNlKHllLJZRlYoEwspqIrynWh7KHHL6eer3YNQ7xGCNiqoZapc&#10;KQDXBMWhmsEgV+bOQE2v6+IqnfWbYEn/ymDjQS8dZGYJP/p0b0MrOPOx2NFlwQApdnSZzF0IUwZF&#10;kTTBSgzqzV8M2RIDOBH4tguEtZgPfVoHyyWGsCcDm8+jfdEzhzulv4ueFZyWmMJ6oR58zBwIXrkE&#10;5mgysRj4EulnxayG2FteFULvHBqORqqDGr9A3o9CM23YciqjLZoSPJFdgNUMUMvdAnGqsB3DrTsx&#10;RkAOrn8Jo89+jNHXfsJfn/2Byac+xJ/PfojJTWTTl7/En69+j+kdb+Pfz3yAB3s/xr0D32H6/eO4&#10;++Ml/P1bN6Zf+wH393+B+3zPXwe+wIMXPsasoex8jAsAF2gwmpeP3vRUnC7U4Nah19Czfz9uZJCJ&#10;CeJRgnhKGoEWI9Fqgjgb48lkb4J3jIwgEtiJ9dSj0QkYjYjF1dAkXClowoXoTFyn3BUnNNz2j0eP&#10;XzQlWACuuXnjmr0HLtq64zyBeprM84O5A95MSMduAuoZ+tld/LsWCztk65MprKxRQCmjEmly3NzQ&#10;rFBiZVouysUAA5kznywuDsMuomcUR2lksAOILXk1kUnShP/Wsjqsyi1CO5WD8JEVIRFYlpiGxmiF&#10;xOgpBHM0o3o8/VIpPZWa4I23FScL0gvxu30ZxUVxoVSzpDS2JYjtFy6Ek/ZiWC8SWwIJyEcehRXB&#10;7E8LIDZDOBC8YgWXzeLF/y1LCORFMCKADObOow+eA33edzU1l7J/OM3XIgNb0d9RQfD6s/h70tiB&#10;iv1DURYSi9q4DCwlSGrjVaiITsXK3AqURitRoVChOCYdDcpcVNJeiAEZFX9TFtWHB4OCOLRN7HcW&#10;IBbbGy3pkcU5S4pFWqjx9sW3z+7HoboWPE52e8HYCK/bOeCdnFzsy83CK/W16D16DL8piuh/1egl&#10;C1+VJ+GabxrO+CfhS7Lli1Q7u2IS8bSqBM9rygliDVaG0wsSjCK3dTZlaxs7+ap4JQrs3VDEv2ll&#10;IGrxi0ILrcAycewoO/+y6GQ0MIDnOMmQQv+fzLYXJ+crxDy4nSOSCOwwWisfY1MC00hazSYlXWAR&#10;gdGMbGzAoCrGHGzJyG5kXwctPSoiceLGYgayBdB9RMwM6MNsoTZtxlwCmmBfTJDrmsN+iTGc9Ezh&#10;IxLIs2+G2HogmEoi2d0PGfThaexjYjajkDarxM0L1bQBVay/mgCqDGEFYpOwTVOMpytr8HRJJTbE&#10;pOGHnHr05neiv3IDJle+gKGW3Rhrf4psS8ZdSh9LZh5p2YGBpu0Yb38a0/TGkx07MbJ0B6Xym3hw&#10;4FvMvEYgv/U9JgjcuzvfwkTXsxhYuQfdLU9g1kCRyECpwSA97aWMHFx8ci/6Tp/BzOCE5FOvHXgV&#10;3SlKTOXkU1oXYkJkncx8mAN6grJnTCzqEKwsllCSFcejkjDCxhOnOoywAYfZ8e6ExqA3IBh9ZLge&#10;32DccPPDFfqJK2z4y4x052ydcdbCCieNzfG5hS32US7uY0fYU1CGzVEJqCeTZhqYIsPEGtmMhGlk&#10;JyWZWaSSKWMlCtAWOMugIYurCLoMeqRkRm2VgzsqIhPRkaVBi/C7YsDHLxjtDEQr1fkooQdLo/cp&#10;JUBa2YHaqSzESGOa3A1JlO5Jtg6IJXgjKN2DTa3gb2iOQErsAD4ncmSJLYAysq3pvNkSgC0XLoIJ&#10;S6CjE9wIBAdKbgt6ZFPKaWlzP5lCDF6JxRzalNO6LGJKyZrM7UyGcSSAxVEtUVQRGc4uyGUnUdMm&#10;qOl9y8MUEnBXU82sL2tFI23NSk0V7zcTwNmoSspFWUwqisLi6OFDJRuQQOsQR+knck+LDR0ipY8x&#10;v0/G64mhlEyhd+yIT8Ab67fi2YIS7CG7vUbWP2hjgw/LSvH7wUN4PDUNn65cjYsxuejxysYt9zRc&#10;dY7HNY9kXPKMwQ/0uW9RFXVQtra7+mFjSAy6GFRXhUSj3TsYy8JisJU2rYUBcx1V2hbhE/NK0cHA&#10;2RQYiQYG6RqfABQRHOIY0jQGs3Sxtpl1LcYkxGYMkfgvxMwGoZa2iLCzRridLTwpqV0kZmWAZCCy&#10;pL+3nL0I1nzspKtP1tVjAOXrDEoW85cQxIugRwViQLltrWMIa21DAleXbWYAGzKyo54Z7LUZGAwt&#10;KbFtCGYzOC6xgLOuGX20Bb/fjpbKEanOziigranwIHAZJOsZJOsI4NbQaCyLUfC3avBMWTV25JXh&#10;iawSvJ9TjTPFnTiXswyXkpswXLgKo5mtGMtoxXTxOkyUrMJk5VrcrViPycKVGC9cjvHiLmmueLh0&#10;FYaL1mC0aBUm+Npo/nKMFXVhiM+PbnoJ9852Y9YNMu45dRqOdXRg6OI1DB4+gav1S3E2owB9P5+Q&#10;BqCuPn8QPVn0tyWlGCeQJ9SU2WTlyf/OB48pMzGWTAaWQJyCoYh4DAoARyowyPt9bNTb/JEXHd1w&#10;njK3x8cb3QTbVQcZLvLxeUqVPyys8Tsb77ChIT5hA+yjF36WPu+Zwmq0iNU6br4osHFCBgGkZscU&#10;K7Sy2TmLGAiKXGQodHZCLpmvgLIrj3+rdnBGCn1Mvugg9CfVEYloiErBWkqcNfllZLQY5Mn9WSi1&#10;5V7SHHABA0y2GOHk54nFEwkMFBGmZgigrAxhQPCnvA2mLM0OjUA0v8ND1xgeBkZwMzUmAPUh430P&#10;ylIXSmJHXT0JtIIRdAhU7VmPELyPYDHBu5AyToBYrMwSmxtsRbZLfSO4srOJLJdi2WQEAZFNWS+W&#10;6wm/XxAQhTZlPlYW1GFr4yo0Z5aiIiEHq8va8HTXNoI4F6VRaSgni6npOVMJ4FD6PnEcSZQhOzuD&#10;hxe/I5DXKPYJZ7Iey+jptjK4PV/bgufIgnvYBm/Rurwl88C3y7uwh2199OBruP3dr7gQlI0Bz1xc&#10;kiXgilM0A3AcfjdwwVF9axx18cZB70A0mok8V75ocnBDDdunmeqhmnZpOTv29txC7NKUYo0iA1vS&#10;NVgdk4IVtAQiBXAl67KS7VZG66Nh8M1gAIsyNIYn1Yo4c8pTWxc+esZwpOz3pz8XO8lcl+ixmMCF&#10;IBXz6Q5iNH8Rn9MzkqS1I8FtT2BaLtThLYOpNu0P2dWFJOBgaAEHAwvY6ZpKoBUgt+V7HHUtYKNj&#10;AncrJz5nArmeDQM0647t7M6/FXPN4qSOQgK43icIjf8t4v4yqro1tGmrGZieIfu+tmw1Xmtfi+4f&#10;f8M/d//G5IU7uPPFr7jUthWXlHW4k1qHUUUN+lKqpRMyRrPaMJG7DKPZrZgsWYmJ8hWYKuki5tZg&#10;umwNpspWY7pyDcG+EjM16zFRuwXDT72NWX+89DL6TpyS/OrtH4/hXGYx7meW4HZaIXo+f5gjWJw9&#10;dHMv35eeham8AoyqKZ/pW6YyycjKHHrjTGkd9LhYCx2XgmHKqQFGpCEy8QBLH6PxFfdgdG9+Cpd2&#10;v4BjEVE4xw5601qOK2Tf82TBswTlaTNzHGdn+97YAO/oauFJHVM8EavEerJnIxu62sNbAmqmGJ2l&#10;h5EY2doW5XIXlDjYo8jOBrkEWqa5OLnPGVW8BmlRAINHS0ImVueWoV14RMr01iQVVqoK0ETZ35SY&#10;irZM+khFIjLc6LtkztIijmhTSySQhZNlMnoiWyhcvRDn9HBtbAYjrxc9sZeRCZyNDGFMsIo5YHGW&#10;jgkBKzeinyJzPNyB9LBIWwqleWCxoGM2xPbChSw24rQHE0t4sJN68L4XGSKY9aBgxK+mAqmLS0YF&#10;A1ALLcumqk6sKG7D5tpVaM+pRYuqEo/VrMCWhlWoTFCjPC5VWqgvRtZjeA3hlIUJxlQPOrpw4ndm&#10;ORIsPoHIpIJR0hK0Ufo9Rum3Q+ZN6eyOz5x88IalA46v3Yhf9u7DfkrrH5dvxfXgLPT55aHbORmX&#10;HWOpwppwzToUF809cMbWCx/J/NFJllrp7osONx+00ANXGNmihtakmtdSRSXR7huKbfTnG+LTsJx+&#10;t5NBqZNSeimfrxfLHBmgswneTLahSEgQzf4QamZC9jOFO9nSk4AUK9QcqXacKJud5+vCca7YfKIF&#10;R8ppYUPE+nRzSmnbRfqwWqQLO/5+u8WGLAQ12dSBrC6et2cd27P9bAhcCwZNWwLeTssUFlq0HOZ2&#10;cGL/ctBm0KCH9mDgFvmivakKYtkP8uUMTJTRVXIP+ng/NNESrmIw2hqbimezi7Gvog4/P7cfvx54&#10;Cz/tOYjzr36I6as96Dl5CT2nL2PySjd6O55Af0AuBhMqMZRchcGUWgwR1ENptRhWtWAiv4MMTRAX&#10;k6FLeVu+ElOVK6TUszNV63C3agPGCe5ZYtGlkMqDZNvL2WWYyi7FdGkNruTWYPpytwRgAW6xOuTW&#10;gdfRy4g9XVKMMXqkaUrqKRW9sSrr4VZCAWB2hhGWYUaigchY9EXHYJDR6apHEC4TvOLfxEAfTm3Z&#10;gm8oEf8gGK+Q6c7ZOOO0uTWOmRnhsKkBvqA0fZPScrW+HirpearItlV8f54LAWxhLq2rVbNiNeyI&#10;JQ4OqJS5oNzRkeA2RqKRHrLt7VETFk0Z6oksMk0Hvfrmwlo0s/OUC5mXkYfl6TmopWeviU9EursX&#10;mdeFXtiRjOcHNf8uWWyEcPNALH23WKOcFRgGTXgkgghupac3AhiEPI3ZyAZ6MCAwbbXZifg+M7Kd&#10;LeWpnKDUImgWErBSIYi1BHjJvA93Mc0mqMnOc+awI+lQFtJ/sbiys4rTH8SWQLFntYnqZk1BFZYy&#10;uLaqq7Cpbg0685uxLK8O9akFqCczL6Oc3lzbgXxK6ApaGQ0ZMYYsE8qOKubRFQRGDANEipE1rQaD&#10;lLEZohdqYVVKGnap8/Asg+lX1l74kL7vcHQ6zjz5PJ7KKsDpj7/E0HdHcSE0G30BebjhqGDADUd/&#10;fCkuWYfhnIEDrY8DPnH0RbuBFRrJvE2UwnkGJshnAC4ie9WQ0fdWNeLxDA1aaaG2pKiwle2xLCQe&#10;5U6eKKcKK7WjNBULVhiQ08zNEc2gGGlqigiCWOx39pcWYVgjkPfdliySVprJybjOBKMz60v4YZHp&#10;05be3prFiowsppYsRVqk+dqwmEOZPU/sJDOA2QICfRHlNa/NjiA2FyPYfM6WslluagMXBjx7MrGd&#10;kOgsPtaO8KK6cKVPDqQiE0f0iEMDxAxJOZXD+sQUbIxNxPbweLySU4gnaRXebFiGWx98gxNl7Tjs&#10;E43v8xtx+q2vMDYxI2HgOj3sgILMSyk9ktmMofQGDAtWVtVjNKmaVrUFU0UCwARtRRcmq5ZTZq98&#10;COCKVRhjmS5bh1nicO1LS1fiUkENLrETXGvoQm9dMwbK6nH7qf0Y/ukkprr7pBw84t+1t99Ad6ZY&#10;wKHGhBjBJhuPij3AlM9jCckEcAKGKJnEoWh9UTHoi4xAPxm3Pzwcpz3CcfvzX6SgIEr/ufP4lp7h&#10;V0tLnLezxzlK3hME4E8WhvhCXwdvs5F2srFqZj+C3DlzkattgHz6z1y+P1vIQMrBDPoTDT1TEX1Y&#10;uZUdb62RYW2KBAN9xLHyk40tkUGWbycDL1WoUewfjhrBavTqJZSaKTb20vriGCsbKAlYtcwdaY4y&#10;6VzaJD5W0M/G2NqRBazgRqkVR7kXQ3muYMN58/ud6HO9GVDsea0egn3nio0LIsndbNjT1xqRKcR+&#10;4QVkWpEXSzDu/yW+03pkDgFMZn50FkzoqZ0W60jLAUWeYw92zACyQ7yYS01W4TF63a01y7GhdgXW&#10;kX0fb96ARlUZyuMzkBcciyyfcFSKjI5UFGKJaGNCKqL0LBFJ0IZSbsaSeZSUjkmUhNH0hyp2xFL+&#10;hte7VuNgawcOeQbjC3M3fCcLxafBcTi+cRs+W/84Ptj5DH5euxM3/LMxFFSIG/Jk3JLHo5csfMZA&#10;jt/Y6S/J/PCrL4OiqT1K+B2lBFoR5W2rrSsqTAhq/zCc+fhrvLVlF+V0ApYGhmBrmhqbkrOxMjqJ&#10;wHWAikomi+DMZltk2tIDE7hRZmaIoJoKFnXCABduYUkGNoGbjgCwLjz+ezKDnJLZhSAWWzIdJAAv&#10;kWYEbBaSjel5bfmazUI9aZDKhlLadB697wLKan0LyQcLRhaHmrmaOcBWzwS2BK8Y1HIgyB0ps31J&#10;Ls46Zmwf3mfQzvf0YtBxQQVLMfvIK61t6KDKW2Xjii2uftgbnojnIpV4M1qNkzE5+J225sLWZyT8&#10;iH4/3TuOWzVbcbdyM8lyHWVzG0bS6snGZeiPKcBAYjmmNZ24V9jFspzvWYH7lND36JNnRP7okg6M&#10;aVoxkdOGWWfSVehO1eBySR3GL/ZghnQ88e1PmNBUYzy/Gneya9Bd2oburu24c/i4xMYD3x3GldJS&#10;AjdbktBiFFos+BiNU2BI7E6KonSOicdAdDz6yYL9ZK07ocHoZSQ+mlMhZRz49z/CXT/8QUfrmnCc&#10;bPoHPdNJAvEXSxP8YG6C9/R08JzOYnQunI/KhQtRxEiZTb+TTSCrdPSQRolayAZvJYM3m1mimUBu&#10;sLRAva0VGhgQ8gg6JTtQocwHVezg+c6+0j7ibLmnlM2hxNWfUs0GKnH8JBm4OUVIayXESXapZG1x&#10;7GScrT2ixY4VexnC2Mhim1kS/z6QgUGkWXEnSL0JXF8qCQUlvpyBRW/eXCwR86+LtWCyaLEEWAFc&#10;AWApSwdBKxZ1iBFRCcgEvDEBbDlXzAVTQVCqe5MdPOfrwIsdL4ogbqXa2VLTiScpZ59ZsxudRS30&#10;vo+jic8XscMUEsQJtCLJ9mLBgTdVBIOTtTPlsyUViSXi6PVS2BmTyWQpDDwqA2NUUuYuT1TijRWr&#10;ccAvHJ9ZeuGIWyRONHfij+f3Yy/bf2JgBNf2vIYr/pTQ/hpcd1WiO6YY58yCcN5YjlP6DmRkL/xg&#10;5YEVBuaS991L5t4UnYIqEzu0uVJOU16+2L4GzzZ2QmVhi3SR1C4sErvpifdS7a1WKKUR3Sy+lqir&#10;j2htbUTwNozAFTuvwvj+IAMDxNnYSGvT5VqL4c6g5E6Z7EYWFvmfncm4YtpIWpdOKW1NKW01fxGs&#10;2V/sGLDsCVw7bRMJkFYLRNJ+M2kKyUnfXJoXdqFktidI7fmcPcFrRyntuJgWib8hkPVqz7+RLzGH&#10;nJ+hokUokwkQy5FP1bg8OhpPaYqwzC0IB4vq8a+aNuzzj8OXKbk4m1mK3xPycHbTc9IOI9Hru/d/&#10;gtGyTQTwJozndVI+16A3NA+3AtS4HSGmchsxU7xaGrwaVLdgLLcN04XLcFfTgan8duk4lomsZkyp&#10;mzFr8mo3bi5fj8vqAlzf9Rxu738LV2rbcSE1F5fzKZMKqnGlaCnOZDfh2JoncZ9XIEA3cb0H19kA&#10;4tQFMQo9HJ9K4CZiODIBg5ExGBDsGxWPO5EEcUgkegNDcScsAqcomS6/9K70GTcOH8V3wmMR4L/T&#10;95ymhDphbYWfrc1xxNwUnxro4pCeNtYvWYyqRQtRwsYoZrQtJIBztfWRRTm00sQE+yljxb7i3U6O&#10;2OPkgr2OLnjR0QNPOnhjNaVhGztqriW9CyVpDjtJvI4BZbg9Uk0Y6RlRoygnk+wonymbo62sEMuo&#10;LwaRcnyDoCRLiW2I2Z7+UNKnNapzpETffmSLKMq+VB9/BFnZ0h+ZwpPPpfgGwJ2AFlNFYhuh0XyR&#10;CI8sSxb+P+DqPDKX4J33cMshwSsktUgEIBZ8iKWVUbwWkYzciwpC5Hpyni1OjaCED4hFe24Vnul6&#10;Ak937kBnwVJ0FTZJIFZLyyr9pKyVwWSQcD1TKHg/1tBSuh/F5xRk4TQGSjWDXZ6ROUqtnLAjvwR7&#10;S2pwQB6E7+yCcMQjEV+RPT5rWIofXngN5375Db/WrGMHK8CQlxoXLWPR07AFl9OrcN0mCDfsxR7v&#10;GJxyC8aLpk6opW14Oj0Ln63YgOdySrElLkU6MaPeO4SM70bfzWugv0/UN0QxA+FjGbnYklOAbYUl&#10;WJ+Vi2rWp/DA0QxkAQv04LdYD+EGZghgmwWzjn1oCdyXiJMhDeFBkMlFNhMWZ9aTy0LeUkpLOccI&#10;XjsysT1fs6dysiObOlDS21MZOPJWFLmBOFbFApbsV9bib3X5WN8WjtpWkv914Ht9LZzgb+lIj21E&#10;CW0Bub5IHm8PDT19iYMrqhnkc2nxOiNi8XJTF37/8HtcO/wbXlHk4cOwVJxNL8fx+DLc/OAwezww&#10;fOwqLhfS1xYSoJrlGMmoR08ErYl3OvrC8zGe0UCWXU5/24mxfR9g7KdT6C1ZgXE15bamCZM5zSwC&#10;wK2YpMyWjlY5+8ROXCaDXlJk4nhMBv5YuxXjt3ow0TOMqRv9GLvRh5HLNzFx5hr6qetv7XgeNyi1&#10;++kjh8law0lpGIpPkTb3DxC8Q/S9/ZGUzZKEjmbjh6E3JAK3gyPR4+WPY9nV0pmp17/8CQcd3fFz&#10;Xg4+JfMeMzbEcRszHCGIj1iY4muxoIB+dpeBDlqXaKOKcqdU1xCl9IkljM5F9C87DQ1w2FCfvtkc&#10;H5GJ33RxxluUOO96h+JtWQjeD07CK2EJeNzDH+tknigzNkehqRXiKU/95y1BIBvZd5E4W3YRPBct&#10;QYi+ESUbI77YAifyHwUEIZlyOtPdGxGUetX0+815BZSv2dJaWSGpM/2CEGHjBC92Bh+CN4gyXsz/&#10;iuWUliIFz9x5EnAF2+rPnU9Az4XObLH5/6EXXkIgm4hNDyKJAFnEh4EgnV5RZFX0FjKR0tCVTOw8&#10;Rx9+BtaIZxCsVxZifcVyZAcloiQqGdlkXCnRHTtlEIEaQsBGUyJG8LEAdKTYTEDwpJpaItfcCuVm&#10;1mhx8cTrnavwHWXyAfsA/OQcicPuMTiRV4MLBw/h+5dfw0z/GC60bUN3sIZtp8IVOwX6qzZgpGE9&#10;zuq64JKhnLI6GL+T9T/k9623sUMTlcpquQ82B4VjPYNeCQGUQ+ApKGuzxAyCtQti2YYRunrSfK9Y&#10;VlkTFIqm8GgsjYhErb8/Cty8kc46jeP1huubIoiA8iY4PQhIDyovLwZvTzHgxPaT6WjDzVAwMy3N&#10;Yn0C0YDsyse0C478Oyf+fkcypwOLFYOCk64ZgWsFmZ4FrBkkxSCWYGaZjjX/zgrO9PLOBKurgTgb&#10;2FE6L9iVv82dr7kZ2cHDyAYpdnKUsP5qnN1QJ87hYn95Y/UWXDl2EYO3xnHtm2N4p6gN3+Y04Pet&#10;L+AfWtDhoxdxQbMGw5ouet4W9CdU4U5EDq55K3ErJBejyXW4S9n8JwHc17QeD/67m+/2O99QVldi&#10;OrsV49kNGCeQJ/I6MJ7biVl//vt/MXqKH/zUc7j57ie48f7XuHPkOAbpffu/PIrbn/2I6y+8ipvr&#10;tuN64wrcYOMOiRVYqfRENOtDijQM0sQPxidSv8ehn3KiLzISt0NDcTskBLeDgnkbit5glqAQ9ISE&#10;4ZQsCOeeelUaPPusqRO3ycQ3f/kFr3t54DNtLRyzssQR+p/vzQ3xsZkeDhrr4jFdXTQy8paxAatN&#10;6XnpEzXsGM+zU540NMI5suF1Jx+ccHanj/PCZx4h+CZciW9S8vGFMg8HCOgDPsHY5SjHZnrcLHYg&#10;P/olkSvahyDzo+yKYKQPYkcX4BXn/YqzlJIcHRFsZoFYSnKRjSGC7F6RnILlhaVoUeUgUSRJI8Dj&#10;ndyk4yhdGWDcjU3gymuyWywWebAw+BgzQOgRxOZ8rE9A69Iri9FoIa91xPbDeQuk3NNCRotpkUx6&#10;9WzfaOk0AIWLBwFsANf5hnCZKzJpasNp9hJ4LjYhI5nCgyzlSQbxp+TzY2AKoFwMYmcNpucLJYuI&#10;kehEBoVUXl8qWaycnr6N8r+N0vDVqiacOfAqXncNx8d2/vhWFo7P2aY/rtqIkx99ims/n8bxzCb0&#10;Bxeix12Fmy4M1Ioq3PBKwmktB5zWscMlpwCcoN/9gXL0OTNbNFNGt/O2jWzfTODWE3ClDES5lKlx&#10;vNaQ+VrSgFo0WTWU9Z5m54B0BsdoynqRVVTBkshgnMF2krKp8HUFgR/NoBPMAOxPBvejxfDVMYa/&#10;kal0hrMnPb037YKflR09qz28zO3gzN/toEUAE7BiKslS1BvrxYXAdaFUljG42TPYOdD3OhPszlpm&#10;cKENkLOeZDpizt8e/ta2/CxxaiFvDWzgQUktjiEVKWlrAsJQRRXR4uGBSlqoFT4h+OnZ/eg/dQ3/&#10;EHv/vv0AE8e6MXGqF1eeehOn4sql6aP+zBbcVtTgql82bgSqiA9iKb4II2TZ8cIWjKtqcOeJh8cb&#10;Cck9fuoKejOacE+zDGN5TRin8posWo7Jgi7MOrr9eQnl4t/wl9+iu2oprmcW4yYl9G3e9uVXYbiE&#10;XqicyC9vZmnkh5RiQKmm6U5Hf3wSGzQJfcLzsvRHReNOOGUVAdwXHIJeslMPZeUtXz/0+PGWkfUG&#10;/eW3XpGYuNyDoTMXsdeXEvuH45jsG8JHBfl4T3cxDpOFPzTQwidmRnjHwggv6+lhk5Y2Nso90EzW&#10;LrG2h5Id5LuYJDKBKa5bydHnEIBe+rFbHmE4E5KAHyOU0omG3/F3HAyIxAEPPxwguF/08EUFo2ow&#10;vZHvwkUEsRYi2cFFh/dhlA/QNyB4zaVR6RhbG0TZkwkcWCiXROfJ8PJFmrc/8sNjkOEdIKVmCbO0&#10;QzCltIyd0lkwBJnDlWAxJatakuHNFyyCdDqDuJ0vWFjIZ+GV55CB50CfRWxBlE6AmDUb8SJjRVwG&#10;/W0Synir9ouBy3x9yBaIJYVm8OS1us4nMxMMHmQQL3pBcXK9P1lIDH6Fsk5C2Hmj2HkTxSkJJlQd&#10;7KRp9MPFtA87Y5JxpG0tXoxMx7MMFG+7h+ELtzB87RiCS6s24cwbb+P7/QfR88sfOF+8Atc91eh2&#10;V6PPKxu9/irWuStuOUeh2z+RbFKIqxH8PHNnvGsmk1h3g3sgOswc0UAGbKRaqqWMr+A15bNOUhl8&#10;Exh8VQRFsokFwvQMGEyXwINBTsb6cmQ9yOcvhCfthD+9bgBfDyTDijN+xdGsXnqG0t5mcSicG72y&#10;M5ldDF7ZzNMi24pVVUZ8TN9LWe0k5n95DbYLKJFZZ3ICUyyZFAs05EbWcKONcmTQdmJxJSt7mrIN&#10;CWg/kkS0nSv82U/8COAkNz8EmtnD24R2ycxGSnonNpfUiVkC9sn1BPJGAv85G3d8EJ2Lnyq7cKx6&#10;NU4U8TaaVjShHL1RJegO0eBqcBauBefgZmg+esML0BdNCV3ejv7dBzH0zBu4s/sVDBw+IY03iZ1J&#10;09duo5fMPFMgRqU7MVEiDkZbgWl+9qyL6cUYJNP2HnofPclig0I+qboMUznlmFAVYzyzgEZagz56&#10;5IG0QgzFqjGUoCL9pzNqpGGM0lks2higVB6gbBbs2yuBl0VafRVE8PriFjv9dU8fXHfzoORyxe+M&#10;pkcbV0mB40hXF/a5+mLiaj/+8+9/8MvyThygHz5OH3XAyRlvmuriTUrpvWSovX70WnllqPcPRryD&#10;DGfrmnFB3xI9Vm7osffDHVsf9LqF4E6CGtfSS3FCkY+zhc14nyB4wcETr3oEYh9BV8YOHUw2iybb&#10;RooN+gsWsxPpIojSLIaRPNnWCeGUw2IQRcw9ivlZpadIiOcvgdifMjRKLL8k84vUKyKPkj/f505v&#10;J/JquYhRaVoAcbqhBYEr8mmZzJkP4zliv/A8KX+0gSSl50CbRWx0EEe1GM4Wu5QWQk5mKIlNQ4em&#10;WlqkURCRjtLYdHYiR3jTh3mQWT0IVHFGsQeDjgCwF4Hsz+sPIbvEkCWSzCnxTawRyc4fxs4eSsYK&#10;XKANBWXmY4HR+HH5ZnyUU4VXncPwsUsojvsm4je3JPyUXYCfH9+M02+8hXP/+gZHIooxmlCLXt88&#10;aS10X3AerrnFMxDHoIcA7onLwqXIDPxs54vPLDywLyAOOyOT8URADP4/st46vqqj7Rru89z14p4Q&#10;95ycJCfu7u6uhAiEAAnuri1SSnEpUqxQCoUCBYo7QQJEiLt7SIDa+tZs7uf95+PX6Tk5tveeuda1&#10;1po9slDHBFOYQLIImEVacswg62eq6UrjpKMZA2K+sDNBZyOS6edDIf9kMIyYlGS0FHLWm8HHX8CA&#10;tsKQiVafdanzuVhX+2NpO1fN/3wB9f98CnXWqfonX8FAAJreXpdsr8cEIcZB6w8ZTv9K5hVyexgV&#10;ElnUgHJYnzGjx0fZCMrlIePIyJTpJAbTcZqQ8zdcqKqc1fVgz7a14Xn6Ui57UN2ZiXWox2vCiQwc&#10;rG2MLFMbzCQprWFs7NK3wAmZHc6ZsG6tvXDH0g2PFW4odAhBiWMMCq0iUWLsjxKFH8osg1DpQFy5&#10;xKMqbCLelFdLilQwrujses//vXv7r/S8t74F1WKJ2cSF6Jsg7gsvlHY37GH56N3UpWgkJTeGT0ZX&#10;zGQimyY6LhMdURPRGZWK9shktEaxhCWgNSgObQExaPIOQ6tXIBocPJDv6o6noUEoplRuFreMhNf9&#10;r3SusbCgdLZCvbk1ashYpczMZXITlLByCumVHkQk8fSAqivXsWWMEl7s+lFKOX8sWoFvhgzB4/1H&#10;UXXxD2xRGYdDY4dh38jR2K5thIvzl2FRWCyc+J0H7v6oZNav1jBFjQYThZop6kwcqQhCUR8yESV+&#10;ySjNmo2SKQtx0tILO/UV+JYsnMwsG8Dg9lBi1v38C2njb9uRI6QSKYYw8jN6ZANbSnmxQ7+YaGBA&#10;oIQwgZhStolF2e3p3xzo0xQErgnPRU4Wl1M66/G3xCwlsdSONoE8nsEm1swaxYAcRpAOJUjF4ndi&#10;SxYxnPL/RmWJyQ1i2R0lno8qA9J2PL2VnTe2L9mMyaEZyApKRYY/r5tZ3oLBaM1gdGQwOY/XgNNo&#10;VTiOUuajErzoQR3p3+woFx2YCKxoPRRkM3MykivZL5FydImFA3b7hGKflTsOjTfHJV073JC74KHc&#10;E7eZyB+uW4vLK1bg6a7deB6cIc1CqrKIQZU8kHU7AR2xeZTOznihZYlKn3C8ok35w8IT543sccLY&#10;GRvJ8Btcg/C1izc2uHthuaU9ZqjqYo6GHiaraCCTiS9TXy4NRxQs7MwE6Ung2ArPTwth8OkXkBPI&#10;hmwDw08/IzN/ytfI0LQ72p9/DLWPP4Hex19J62mL20XStqBirLoY1SbKYBYqErFkr7A1pkxoxiPJ&#10;rqwXfaoAA8p9fQJXxno0FL53qNgXWEvyvQ76MjgxRu2EqqIUt+ejOxOOWAXEjm1uw7/FnYEIAyo5&#10;YysssLTDRnN77DN1wimFK84p3PGHiTseKXzwxDYI+VYBKDD1Q5GZP4rNA1BsJgAcgGqHCLQGTkRz&#10;fC6ab9yTACzu1vb/9S+EtX3X/y/eD/yN9+/+RNWR8yhPX47mxJnomjCXinghAbwQH/VMnY+B6Uvx&#10;Z+4q9GTMwbscmuiMPPROnI6eCdTbSZloiU5BW3AiOgMS0BKajGafCDTZe+OhnR8art/B24FelGzd&#10;hhKyb52No9TjXGUpmNcCVQob1BmZ4aWeFspkxvRQJig2MMRL+ppb3qF4+/YftBWXYL+OLq6v2CR1&#10;cV/Mysa2Lz7FBsrg3tb3ePTDj9gyYgQOjB+DLWyMPZTvR2YvQRBl0k0VQ1SqyFGjaYEGerFqArhW&#10;xwqtjsFo9IpHjV8qL3w2nqTNRHHmAhwwd8LX9JSTVLUQpqINOYPCiACzpMe2GjEMdmNHwVdPnz6Y&#10;Eouv63/5ObOwGqwYXMaDR33opKLPsqbnsWdmFoMvjMfxvbHK/w/AMrK2WPxOgyBW/fILSugvpdtE&#10;wgML6SzdZiJQxeocArgfAP0fjPj4wwJ4o8jQQgLqfzqU8lyBqVGZ2LFqJ+alz8PM5OlIp68PM3Ph&#10;eZpJ6yH783r8tWTwUTdgEeuAacBTVQe+Gob/fc0AoXrGSDazwkQzS2QYGCNHxwhTR6lgr8IZR9Ws&#10;cUXbAXf0XXBD5sJ6ysPJtGRcmT8PhRs34rFLFOodklFjGo5ibXdUBk9Gb5qQ1Z4o1LYj0/B7wXG4&#10;EJiAn92CcczMDRucfPAdQb3Ow49+2wDrbd2wxswBeeramKqlhQkqatItmGyFNVLkCgSoqMOLdes1&#10;noqBSdWactmSstZsiPD6X1FlDJKWyxV7OOsN/pKAY1JiEtalahKdVgomAUOCX5+S25heWmwXakaV&#10;ZUplZC7aidZBJu7lMoGJ9b4NyLgyAeDhgolVKaMJ4NG0VZr6sNMxhA0Z1oaJ0YUs7Eml5cPHWCNz&#10;afkiq7EqcKE/jjQ0xyQ7F8y0dsAmGzccsvHETxYCwK64ZuCM23pOVDXeyLfwxRO5B56beqHYPhgl&#10;ln6oJKjr3aLpezPRI3bxT52DhrPX8NffBK0AMvXzmzdv0dTcih4CWIC7p64V5YfOoCxrMVrjpkv3&#10;hD/qnSw2EyZopy5BV+YcdBK43dkz0Zucwx+eil5KuOZg6nTPSDQQFPWuwegKCEWBZwhqL9z8kDVY&#10;+vsGmKkjJKattCSQhO+lbC6nhHrhzYyzfi0vwgyvdQxQRA/8itL4mnMA3vb+jY7SMuwTknn9dv4S&#10;cD1vIRZR/tz5fj9qXtaho6IDF2bOxpbBQ7BlyDB8w0o+QnWQq6KDO+rGKB1viAoNE9TrM1lo0QdT&#10;SjeZe6LdPRpNniloT1+MmmkrUZi5BH+EpWIVpdAEBrkDZZuCGVosjG7FYka2lH/5FUH7FcxHj4UZ&#10;fZme8GP0V2JwhVxIMgaSmVjqR1NXWqlBmjvK58Z834yZ3Yjy2Wj4MMpofpdMrE7pJxa5E4MLxpFZ&#10;NemPlfgbouf5w0qVH+YHj/z00w9rTRPA4v6wKv2cjH7Wmqzgom+JxdkLsXHhRmxbthWzaAmmh6ci&#10;3tEbMTYu8GNSFJt1id0axGoloUyYYondWGmFEjdMcPaWxlNH06t5jqE85LWKnvjZBPhser6NY/Xx&#10;s7o5fteyxXlNS9zPmoFz2ek4EBGEB9Nm4ZllKMoVkag0CsJrtySUrN2BOzYhKJa5sS1d8MAlBJdC&#10;U3AyIAk/+MVhj2c4vvUKxfbwRGylUlpoYo05jIM5VD9iT+CpWrqYqK6FeLZBGIEVTIkdwOe+4n47&#10;z8uNYBRKwoHJ0Xb0GCiYtOVsKyOC1fCLIVIbSOuJkWEdqYDEcjruujJJ6orkasXfMqMq0uN1mhDA&#10;hgT6hzJOGlFlzuRtMEIJ+kP52khlApiymxJfgNyev2dNhWJHxhXrabnwb3+ycSAVQwQltljp1FNN&#10;SxolF6JjjKlUgEv8QrDG3h2HPYNx1iUQvxo44KpIbNr2uKfvjEfGnnhk4IoChSde2figzNoXtWTm&#10;Fr8UdMVPQxuTcheZtT5+FqqotpofPJWk87u//kHfwFv0vn0vjYQUOBN462/pRPnavWiJn00AJ88i&#10;WGeiM2kaelKnoocA7kqfjgGCty0iE0VpOSjd+C1Kd+7D6+92onDGUjz0DkfBug/7AYs9Sgf+Jd1T&#10;tL9KSka5mRkqLKxQQblRIVOgRtcYj4Mj8TePnj9pMp4y0xbLZHilrYurzv6SRGh4nI9dGtooOfwL&#10;/uwFTsxdh/t7TqKltA2vHxejqrgOnS+rsJP+dTPBtZHSd7eLH2YoiUEfcmlOcamKHoFrSRZ2QC0f&#10;6w0d0MZs1xWShTrvdLROWo7aWRtxIywdS+ldwim3ZP/5jKAdSd84AuYMDhEgYlsTAzKmk5oGZJ8L&#10;LzYYumRpsdmVHTOywSACmOB2I6t46BrBh+ARAztsGTwyMaKHUk5G4MqGUNYx4YgJ5P83jVBj0BBp&#10;iKXokR5G7yaA+n8T/EdSPo/g81FkZwHksf9L7zdYmayhDJNxWsimpVkxaTEWk/m+m7+BAE5DdmA8&#10;EuzFyoyeCCaLheiLXfoU8NIylHYVMB9JEJBJXDQNpCVsjSnLTT7h+VNy+n85GFP5mfSRY6Xbc9sI&#10;sOv02b+auOA82+vq9Gzs93XDjckT8YiMUWoahlJ1T7xOXyR1rlRfvIm7Cl8UaFiTYbzxJDILx5gw&#10;9/vFY6tHGL5zD8VaRx+sZPnaPRAr7FyxwNgWC9mG2Ty/eIJjkoklpjEBTbJ2QjAB4i28JhOK+xgV&#10;gpfWhYCzYn1aEVwWQ+jjKYN9NGVwoUUQy78muYp1n23hLzOFp54RLY2WNBBGjMoS99PNmQRcmawV&#10;BK2c3tWYvysXTDxSBZpUOBpM3ppsMy0htQlwR8pi0adhTXBaKYl+DRW4kVj8tbQRoaWHNLk1Ynic&#10;KAMjBIsVOvQUCKOMnunhj42+IfjBKxinSWzn5a64pCXuq1vjBuvnlpY9Huq7otDMEyVUJ1W2vmhw&#10;CUe7/0TaVTErKY/4m0n7OhutyTNQmpCH6lOXJBD/Sdz0E7W9rT3oeF2Pnpo2vOvpR8+zUtRPWEwJ&#10;nTgN3fHZ6EukLIql742eiI7wieiLTkN5ZAa6K6sloArkC4MtNHpPcxv6uvqkv/96/y/6//0Hb7t7&#10;8SyOAKbfrTKzRbmJDSUzfS8z1h0DOdoKK9H44CFuaBqiUC7DU0rqa/ZeNOp/o+bmHWw3MUXz/WI0&#10;1/ah6lkVml+3oaqgHu2vG/H7wpU4HhiOfTp62D50EDYxSx8MicYsSqQ7SrqUzGKvJWNUqRijXs8K&#10;jbqCia3RZOSCnoBUXtNMNIVNR3PmClTN+waLdMlUlFuKz4fBhFLMlL5KQaDpU6Jp/M8n0rajhvSv&#10;MgJPkx7MSkUVQRbW0sLrYusV2YiRcKGScGaW9iTzefMaxcoNRtIMmeFkbHo3engBYJ1BYjABf5eM&#10;IRa9+3BP+H+lJXaG/ZeBJfD+n4zm66PplcfS32l9MYoSb7zUe+pLX78iaxEyeT1T2T6z4yYj3j4Q&#10;yU4B0vTBWFsXxFg50adZwJtB5sZA9NSlhDaU0wJoSis0ulO5SGs9UV7GURJOl5lhkYMzljk4YR1Z&#10;bL+hLY7rWOMoLdDppGj8GE42iQzHH/S0YqvRVxrueBmVJ+2M9zd13guyRsF4C3o7L+Sb++KCoStO&#10;O4lAjsD3tFmraIEW0bLMZizkMtBns8wytMQUfTOkUvKH0G/6EmR+Ys6vqgaCtA0RaUBVw/YV7OtG&#10;ZnYR/piS1YnPbSn5rcmYduI+PmVuOOW3IxOB6EB05HUFGotlYHVhQfsjrjeI7zszySr4GTm/azBs&#10;DNvjw0wlPba/mCss/hazjayZ6Oz4HSsytw0Z2nycOhRMIs70u+LcopjAc6ycMd3F7cPiiFQS4VQU&#10;oYYKpDEJrfKPwC6/UBwmkH+xcsevhjY4rWWGqzo2uKNnj+cyZ5TK3VFKf1znEIRGtyg0u9OS+qWj&#10;kyQqfG03ZbTYrb97Au0J67b1VamAnpQwWx8V42XqMpTlrETF9JWozlmKhjRK6JbQSLSHRaM9KBrd&#10;QXHooRRqD0mRZhu18HnV94fR3dEl/YjYZVxs6y80+t983tLQhjf9f0qZopVAv+/ji2orK56kDcqZ&#10;acvk5iiVyXGPfqf40Al+CriVlIDHmhp4ZqiLK9bOeN87gJIr17HNwZ0ZphXN5R1ofN2AhrI2dJa3&#10;4ercZdhO2ffD8KH4gf50+5BB+Jo+6uzEKZhOGfT7aC3UqBmhUt0ElWTiMi1jtBjTh2uaE8SWaLT1&#10;l0autPhNom+Yi64Vu/Aj5Z0Xpa7ZF8MgJ9jEwnUmZE39T+l5WXQIKLFzv8EXg6QtVrzMzGE5Xh06&#10;fK4vZsFQBcgIeDG0UqzY70UA+5uaEbjM/PyOPosef1cUHUpoaXgfGUHj4y8gJpuP/vxzacO0wf/7&#10;PxjORwFasbODAPBIqoIxZMqx/6F//ngQ5MOVpInpBoOVEGEfQD+cgSBLd6S4hyGZlibG2pPAdYS/&#10;kQXCCORg2pQIMxuptzxS/C0mNVBeeouOOVsCXGxebW2HdHuXD/NxaXkS1TWRTP+ZN4KeWN0Ih63s&#10;8fvkLOz198ERXx+cMrbCA10nFGi74ZljFEpy1+Jh5DTkG3nh8VgTvDJ0RgH93V3K6Yt8POoYiD1+&#10;MdjOePrGQ6wP5YQ8QyvMlFkhS9MI6Uy4OUzyibQfAQRoABOkWP43hOfpy3NxHacM59HKcBIdSrQl&#10;FmwrGwLakUzqSNXlSrB6MBmF0Cq4UO7aENDmBK2Q0G5MrC7aerAl8MzHqksdWwYsYt0rA4JWdHaJ&#10;R33p+RiysRJMSQR2BLAVFZYlf8Oa3zURg3JExyBfd6VqFJsLTCbbZ1nZIc3WQdpILpyJKJb2IJb1&#10;vCgiAdsiE7E7MBJ7HLxw2NIZvwo2dg/BLRN3FBq4EBeeqGE8NrqEkYEjCeB4xmUq2mOy0Rw7Ge0p&#10;M2n3FqAjcz6aUmajYvY36HhZKmGv+1klquh52/leGxN5I4Fe9+0xfNQe4IM2Pz9pSmBPIIEcGIdO&#10;et7OkCiCOR4NlEOvqdErfzyPga6BD93cpOP6ygbk336Ml4+e4i01+gAldOFPx/HQiZlGYYoKBkaZ&#10;qQUBTA/MIL+TMUUaPllx4QpuaGngiakufrewQE9hA54/fIbft+1Ha0UPql+1or3mDepuPsHp8BTs&#10;GqOBo7q6OEyJvXfceGwkgHdb2uD81JlIoBw8M1wVZWSTMvq/clVTlKkao9bQGnVk4hoNMzQLLxyS&#10;gbbgSWgMzUH7vC24x+uJYlY3IsCMKG2NCEjhfWVit36CV4cyVk9MWfuYwGaS8GTwiwXs9Cl9xe0M&#10;OWW0/mefQzF8BLz0DOmV1Bgs4ymbR8CAflnGIrZn0eVvi95qMelcAFjrs6+kW0RqPO54/o6QzgK8&#10;Yr0scQ94nBjMQX+nxOMof/KFdGtEzLYRHWVi3qu9igxJlKaptDCRzPJxFh6INndGGAHmrKojLZnq&#10;yuDz1zNGANlBbLHpw0ex+JuQ+w4MfDuysRnrUTFqjHTrxplS0vmLoXDmOfpQJUynH9zl6Ijdob7Y&#10;RQDv83HHdm0NHFLWxhVtGzygl7utboPH1j54auSKfGUzPNO1RZGVHwHshmvG3jhH67LPOQTfe0dg&#10;jZM/ZhnZY46JExbbe2MGwZzN5B5PBg4iM4aO10QYPWUoJao36zFIbIVqZIJ0Z18k8hqjzeyR4e6L&#10;FCb4aIIm2tQKEUYKBBmYwEdcE0EnEqmwNE5kX3F7z4LFnIwtAGxCEBoKu8QiJ1hl/+eHCV7xtznP&#10;wVHLANZMAmJReDHn24a/Z0LGtlHSgg3Pz2G8KpIYAzkWdtJgmNUpWTiwahMSrD0Qqm+BZBeen6s/&#10;lgbHYW9iJg5GJ+OwdxiO8fp/TczChZh0PLANQbGlP8oJ4FrXMDR6xKDeI454S0NreAZao6egI2E2&#10;Wsi8zWlz0JwyF7WJeSiiQq5auQ01S3aicYrYJ3g5mqawTJiDyiXb8ZHYpEzasCwwQmLhztBYMnGk&#10;tOZzZ2gCOsTu/AERqHYOwBOxPMilexIQ+8icL58U4nn+M7x99yfe03CL11tePcfj8DAU6huizMyC&#10;ftcIpVpGuGbrhr7OAamX+VJ4tDRZ4Tqlkxj51dv3L1qqulH+oh7NZe0oOHEJOxWOODBeGycpu45R&#10;Ch7U1MEhZsctQ0fgkJsvDmVMg9eIsdgvs8CtwWPxeqw2qjTou9VM6dWM0UQvV6/jiEZjL7QFZPA6&#10;JjEZpaB1yjqUzP8a0/RMYfvVUJgTuCaDvoIppa6MYNMW45E/+5Ry+hNofvQfuOoasBEpv0SPNOWz&#10;WITdcsxYSXobkk2tRoyiNNWDfPAoyIeInRVGktUptQleMWdVMLBYblbz06+kIsAs1qnSJojVyczK&#10;9NdiORgxCkuVvy86u0SnlxiIL3ycDj9vwGMJ4CmGKMFN3RAxNm5IojwNJ6uFsn6CKeM9CGBXMpTd&#10;KGVpRcUwqiBLsojYME2XxzX8jJL+E/r5/6XCEGOrmRwMWUx5rmYsYlSaDevC/tP/IMlAB6t8vbDR&#10;3QlbvVyxXE8TS8ePxzZVQ1zRcSAbu+Clezi9L0FMaXhfxxIvLX1wReaEX0xc8bNdIA57RWGrZxjm&#10;sh2naJkj19AOsyzdMMPWHWlsszRDcyQzsUTRhgQRhMGUz8LDRxuLbT+tkeEVhkUJWVidmYv5CWmY&#10;HRkvbSYWYWou7Qsldtnwog8VC6+LXfSd6FvtCEYbKiXL8WpkVeF3VWFCEAvva0IVZ8y6MaIEFwM1&#10;xGvWGnpwIuu7UI6LySnWrC87xpgtE4qpuKUlBmzw++4EcQoBnC3GxvP9vQtW4NL+kzi6fjsyfMIR&#10;yuuKsfNBKpXHgoBo7IuZgJMTpuDnibn4MSwNv6bn4W5cNspC0lARlIRKL4LXKwFNPmJr0XQ0hU9C&#10;S2QOmiJy0Z44Bw2JM1BPT9ycLFbf4N/x09GYxueTlqF5MsGbuRitE+egkZ75o7YAsV1oFFmK2UAM&#10;3AiLQ1c4WZjPu3iw7uAEtImVNwKiUGvnj8crPsyqEMvFvqP/HSAlC4p/9/c/0o1nAeKu2lrcpWct&#10;NDBAoY0Cr8wVeKRhgDuT56G/sxtdjU24GBKGn+k573/9Ld6/BdoL21D5qh43vtmGLWyMQ/z8T/rm&#10;+MnQAsfJ4j9o6eAgmXY7JfKplGzM8w5FmJkTZXcdyn76BQ8jElGoKUcFS5mmGRr0nNBAL9ykZY82&#10;jwS0eqegyWMCOhIXo3vRVjyetEiar2pPIJkOG0xwDIWMjCvJaEpc7U/+A/0vv4Sv3JhA+pQA/hTG&#10;BLmcvtaQgW5IsH2Q34Nhx8Z3UCKzDR5NNv/wGbFFqFi0XfSYit0bNAhmTWmjtC/5XPhbsam3mLcq&#10;FmH7AkqU56pi2VcCV+zqoEoGNhQTGT4j+D/+nN5MTCbXgzWZRMjkGAtHhLF+3EWAqWjAjSBwU9KG&#10;p7rYvEuFgW3NAKQUZJKTDxsJsXWq0edDYcRjy3g8MeJJl0WPft+Y56qgTzdjAjNhojKj+ojVVMd0&#10;MxNsJpBn6WpKeyfNISsdkdngqr49bujY4a6ZK+5QAVzQMcfPGgoc0FRgK1l/DRXAMpnlh04s10DM&#10;sfHEVGN7TDO1Q561IwGsQLIhr0FXgRg+n2BDVvYIQpY0HdIfk/3DMD00EVMIhnTPYLKbr7QfbzZL&#10;ioMjYq3F7vtmTFLWkg8WTGxHzyruidupacKaxGBGBjYbqynd/xUS2WT0eMippuQEsfDEjoK9tQzh&#10;SBCLDkhLqhwnqpcAxpoz1Z6dSIYCwPwdf8roCbRJ6caUzPS+p77dhouHTuHU1gM4uGEPNs5ejZzg&#10;JMQ5B1FOu2KqjQdWBcbg9xWbsTMuC3siJuB4VDpu+ibguUcsSn0T8dopAqWu0Sj0iESJZwyK3SNR&#10;5hWPpthc1MUQsGIyQ8ZSAnchGjMWoiljARrokxtSZ6GRpT5lBlmYAG4XS8SSdbsoV7sj09AXm46O&#10;iGQCmCUkmSBO5Pvx6A5h5nANR83pa5IH/r+tEAWQ26obMdD3l9TRJd4Tj52vivBIThlNOVRsLEeJ&#10;qRHuUSJddPFHw5MS6TO/Jk/EL2kz8A8B3FzZirrCJvw8IRO7x43GEX0DHKdMOkoAH5KZ4wdKQTFM&#10;7Sh91c9zllJuUdqM0EZ9eTN/CWj84yEejtagF5ajXF2BEgNbPHf0xENLRxQ6BKDIgv5cEYQm90S0&#10;ZixBD/3D1eBUZNKfOw4fDEsxPI8MJfyvIYErZLTxsBGwpRzT/ewTyu0vICfoBGBFwP+fjDYg2MUy&#10;NS4MCjvKT7Mhw8nEBPHQofzMMGnvI50vxQLw/E2C5/9YWOzQr0vW0+T7SgSRYGH1/3wOFYJVbHwm&#10;JqfLCGADAljcOhHMb0eZLraYcSEgxUyqcG0jBBsYw4bs4s76cB+jBT9dE2nZHwNKY9NhlIiUiSZD&#10;R/H8h0tT76RNxHk8cU1CZQirYMBjGxHUpjwnY16PKYs7rz2QzD9BQw1pSkpMdsOQOVoJy6kEdlFO&#10;n9OywmUC+TzZ94yBFQ4RjFtZ96s1DDGLn8kZp4FJyjqYwiQzzcoJ8118kCNWR9E3RhxZL4z+N0zb&#10;GH4EUBT9eoodfb2DByb5hWASFV+GTwSyA2MR7+CNCW4BEAv4J/B3wsVqo5aWCKeNiqAn9aTaEKOk&#10;PMnGzpTQNupaMKdnFfeAFSPJvGRVBZ8LuSxks1hZw0lfDlt1XTip6sGVCsBiGFUUGTuK8RZtYg4f&#10;PRmTsgasRqlL1iSUCiuN553E1zemT8GPa7/FxpmLcWrjLqwluy7MmoEl2fMxPSYLafS8cdbOmEpJ&#10;vTVtOvZkzcQ3ESn41j8GR2l/zlh64aatHx7Z+eGJrQ8e01YUuIbipUsoioivCv9UVIdPRnX0VLSm&#10;LUBT+lzUp9Pvko3rEvJQk5BD/5uLpokz0UI//FFvfLo04qqL4O2MSMObhCnoislENzNGd6QYTknZ&#10;GRJLiZ2Aau8EdN599QHA4qYU/7U9LcAD/0Q8SZyCVxv3o/qPB+iubkLd8dN4bmmP13oGeG5ihAJj&#10;GV7J9HFHWx0/a1qg8MR5/EsUn1y7AwVX7qM6vxjl+eW4kJ2L7cqjcUBPGwd19STwHjB1wEH6oT0K&#10;Z/zAihCLhZl/ysD+6FPcOXMVf/W9w3WfaDz+bBSKx+iidrweHpvZoL+sAV0NdWh68AgVZy6ieOV3&#10;KGEGbI7Mxdvtv6D36wO46BGK6crKcBhMP0xPKDEr2UgwsZjOZ/SlWPnhC4htQI2/GgbFYAJB8s1k&#10;7eH0pUpj+bkvYTdyLByY3a2ZCIwHD4YRf0+s5WQyTEw0/xx6XxDsBKwOVYckpwULk/F0h4jlXL6U&#10;VlbUIOtqUF6LoYFi+Vqxx5Hw04aCGQcPk+Su1zgVRGvrwpvHjxmuhBmObpSVltKgB9exTCKUjaIX&#10;1pRyXva56KT7sMG52KFQrKssivg9PSYoAWBd4ffFrTMWo094nrQQMioGSyYWOx7DnufhyeQRNGw4&#10;YmhfZo8eh21MFmfkdrhiF4ArVj44qmuOXdpyfK2ujwX0jbPG62CuhgwLDcykzqtJRjaYzUDNpfSf&#10;ZCN2mLSAN/24tyq9K5ONOx99Cehgfl4sTJAtrTCShTmJ2ZifkoNFE6ZiJts82ycE2X6hSOA1BxqJ&#10;HRRkZF0NaSKJH32xWMfZnAAV93NNqUKED7ZkYrXmsSzJzi56cvjQQ1vybzHW2Z3JRnR+TfMLxBRr&#10;B2RQvicYKyjNDWA+gl54rBZclbUQR4mdzu/mWNhix7TZ2D5vKQ4uXolFls5YpmmCuS4ByKBaneAX&#10;jwRnfyTaeWIG43RN0mTsyVuM71Kn4geC+Uf3KPxu7oUbNt54YB+AZw7BeOEcjAKnEDwXz+2C8dKe&#10;9tM1Bi/dyNQBEwnYPNSSaWsoo2tjp6E2aRoaKc2bCWDR0fVR78Q8yspJ6CDV9ydOR2/8NPTxsTs6&#10;SxrE8UaAOSIJncGJpP4ktL+olDqyhFTu7x9A0fT50pDKJgcXlFjY47nCQcosBQpbVIgeaWNTPDM0&#10;QIHMAC9YMQX0sw8pyU6z4m7OXYn+3ve48cMvWEdTX3HzKW6s24itDMKDbJwf+PkDOsY4YOaAA9ae&#10;OGTljd2elM7Migr6OFN61E25i9FPFj7N959kzcY1e3/cVdLHXTUFig/8JJ3nf3MN/qb2LwpIQ7NL&#10;PBrSFqNt8U7UzliP8xbOWEAQu0kAJpAZuEZkKtmnwz5MGCB7GtDLSguKDyNgxWACgk1OtvXUI5j0&#10;9GFCoDvRN9lTsiokqU22JjjNRwhPLOS0AKXolSaABXgFGxMcmkwGGgSMWN9YAFeNRYNMrPWfz6gC&#10;vpSkuGB5I3F8/o4zk0gK6yVLQwuZtAApX47Ecv9QpDi7STN07EeoUAmMZyJRoqT/MBXRmMlEwXMR&#10;kx2sKfPFBAE5j6tPW6BHv61P8IpRZ2LYolj8zpAMLaMSkfFc5CxW//uZBOIY2oy8ISPxLdnsENnu&#10;pIk1fjZ3wXG2zy761w3qMiwg8+YyyeQQRFOoEnLIypPIzsmUq2HjNBFKoHuo6jLRjIcVk54Vf0uA&#10;UOztFGRoyUcnJFAxJTmHIss/ATNiJ2Fe0lRMD0kgs7lI2564q+kS8IYIMDBCEKV0rL0zvKhETOhv&#10;jYaPgwV/z5oxIubxWhGsgm1dyaCBFnZ8j7ZirJo00sp42DjJpiSaWEnqYKq5FZJMFHCgKlNQUtvz&#10;fL0pq5P19TGJRJRH7701Yyp+3bEXm8LisWDQGFo6Q2w1ckSK6HCz8aWtc0acpQumeUZgOhk3l4pz&#10;vlMAvo5Ow4Nth5C/ZDOuhmfgtkskHlv7otw1DDUBKSjzS0CpdxzKfFLok9NRHTkFTZTRDRPmoylr&#10;IapIrGURmWTdeWjOnI3WdJZUArh7wjS8nTQX3ckEb/JUdE6YIZUuAro7Jh1dURPQG52C3vBUNPgk&#10;ouHkFUn+imFdxXPWosLZB80+fqh380WTE4Hs6IBaMwWqjI1RZkr/KzYxk8tRqK+HAjLHE2093DPQ&#10;wj0tTZwbrorf4ifhXUc/Lu48inu/XEHF+cvYSBl0gBn8B8rBH4yscYAA28dKOWjpjlW27lCQQey/&#10;GAa3j4ciU98WHYUNOLtogyTF3737E9XnruA+wf6Hgy/62rsxQBhL8493nkA1M1ynezy9/lS0TVqN&#10;gd2/SL3sN8ny3zLwJowcQTYeDBMyvFi21OgLMQJoEINMDJ/TkJZqtRg+gsAgyEVhUEfY2MHPQC5N&#10;RXSlxDUnU5kMpt9kErAbM5af/5AYdD4l237KR9E5RWksQKxB4GoRqIJ5Vf73Uyj9z3+k2UgqLHpk&#10;arlQBgSw6CW3JOh8GXApBOc0suACSujZY9SRSeafbesIL4LBdtho2A0fA1sGsjUltKnwv0OHSHOd&#10;TVln5jwvC0p8c7K7EX9f7GooQCwVAllXsDEBrC9updGXG/J9W8p5fyoAMYUzj0luM4P7EJnzhIYB&#10;9hKQe+i3t7GtvtUwwnpK2nlqWshj8E8bQ+9MEMcwsUWy+NGDmjEpWoiJ8jw/sf6XGRO5OWWunyH9&#10;MNk5yNgG3gY2SHaLJAPnYm7SdEyPTEeySzAyqZbiKU8jJO9riRgqvGgre/gYmsCXDOxKGS3dnyeo&#10;LFXElEJtmLMIQAv2FdMNZSNYN1p6fFSCwaDRrI+R0q2sbLmpNLBESHpzcetqzHgqA22EamkjRV8H&#10;OTI5JmvrY1lQFE6s3YzFxrbYrCzD93om2EU/P4dKw1fXAmHmDoi1c8Oc4DgkKZyQYeOO6Y5emG7j&#10;iWOL1qH47FWUHL+A5kv3kL/qW9yjTS2meqwkg1f4p6EqPAsV0ZmoJfM2plA6J85BXdocFEYQ1PFT&#10;ycZ5qGdpSp6GpoRcfNSRNAW9qXkYmDgbfSnU3ck56CPCe5Oy0UNwdQqJHT0B3QRwX/hENMRMQvmc&#10;VXgVNxX1XhFoCQpGozdB7OGNOkcxD9gOVbYWKDUniC2tUCikMz1wkQGltIY2Huvq4L62Bu5r6eCe&#10;uh5BrIKfKZl6KzrRUtWOzpel2GFri92UVQdMbHDAyhV7KVX2E8CHCMgIFQ3KvE9g9fFX8PlyBNI+&#10;GYsXx3/Hq1NX8ev0lR+olv/uUjnccY/Bn/1vJcVQfew3PFd1Qqd1EFqco9ERkIXG2DlomLQGXUu2&#10;4qVHJPLVDHBWRRWzxoyC12CCkOBVfDUaJl+NgBV9pMPQMQjQ0UeIuTkl8jAG+1fS+lh2BHeCvSN8&#10;NHVhSVYWOwsKT23G4LAcMoLMJ7YPJYsTRGLwvfDC2vyuAK3YkUH8LUCsR5lrq6ZBdqCHo9/UIcsb&#10;fUX5zAQiAGzNxBVCBk8mg05RUkM22XaxlgFmjldDOpk1WgxooB+3HzmGIB5LEBMcVA3mBLSCzG1O&#10;Ty7/4sPEDTH6TMwdNiUg9XkOguX1Pyfri9k+H/8H2v/5mCz8GW3BaPjTY0eOVUYck8N8+sVtlNEX&#10;tYyQr2eDK2rG+JESdpeaPr7VlGE522cOgZnD5JFBD5pGpo0lcEKZXJyYEM2+GsXzYJ0Oph/l+VuI&#10;DkAmRXddY/iSgSNt3ZAbLVbaXED2nYZYxxBM9IlBHu3dZAa62LwuTGGFFFcvpDi5I0AMI5WZwYcA&#10;FhuVOWnpUkrrS8xrxOQmH6UKR4LaSkUb8hHKMB+vDsNRY2HE50ZUMI7C+5IwppqaYYKJBWzpl62V&#10;VGDPBOlFtk7Q1cUkxu5UfSPkkPlXeQfix2mzsFZuiW3aFtimZ4HdVALbZdYII+nY8fiurI9UR0/E&#10;KxwRR6sxwdQe2WTmRfTH38dNwI6kTDw7fUXaALDjeSmeUxYXOgah1C0C5ZThxYFJqArLQEVIFkrJ&#10;usUk04KwNJSKu0AkmybhgeOnoDl2Oj56m70Q3Sm56BZDKRNz0JU4Ff1puXhDIPfSMPcm5aCfwO6N&#10;JhtHTEAffXFrYJzUOy22U2n2IvN6+aDJQ8wFdkO1gz2q7K1QZk4Qm5ijRIBXYmB9vNI3xCNNbTzS&#10;JgNraOA2K+6aOpmYAXeEsqm9qAF/df+J00np+FZVHYfsKZvt6H1tXAleHywmoPUJXnFLx4LB70XZ&#10;uvir8TgakoS/W94S6MEo/oWe+O9/cIoS7H7OYgnMf77/F0/ipqBO2wmNMm802QSj2zMVHeHTUZ+w&#10;EH3r9qMzdxVKzDwp8Y1wXlUFS+lvY+gf7QhiazFRnoFnywYXS7w4ETCOBJCQgS48zzBTU/jo6CLZ&#10;3h7e6mJmkJCyo2BN8ApJbUvmshAsOIRSmiyq9p9PoUKpOo5sq/q/n1Aufw5dgtOKTJDhH4iskBAs&#10;nzwZc1NSKPOGSlPrhIS2owcO4vdjyZaio2ixphyz+biUSWWxtjHiGYzO4pgEmVhPypWAFsMR7Qlk&#10;e4LPdtgIqoQRMGe9CYVhTp8sfGSKvZO0gZzeJx+2JBW30WSffsrrHQ1vBnQQk0kYryeVv71h6Fj8&#10;THa9rSJHpbYDagzs8ErdBL+P0cFPqkY4lpGFo9nT8bWXP7LJiMkEafCw8QgZpSYt8SNW27Sn/7QX&#10;k+XJ0OZUD1bjVBn0pkim7JxK8C6dNBvTozKR6U9f6RWDDJ9YTHAPQ4y1F+IIcLH5diLVnhiBJnbd&#10;dxUTEJjwxThoi/GqsCfQFDyG0Wghlflc3KNnPZjwHKRJDawPY8pt0UPvSnZOYB1MY1KIJEgdVdTh&#10;wITsyt8KoczOoOXL5et52kyUTJYLxNRBMztsYX3v1DbDVj1z7KSX3k07MdXcluBnXFC+i9taCSSd&#10;KCNbxMutkUWbMc/eA5v8w7EnKBLb/CPwI1n6Lj3+89AkvHANQplnNMqDBCPHodAtHC+9onDHJwx/&#10;0Ps/oKcuCk1HGeV3dQS9cdgENMdMxUdvshagi5Tck0IAJ1BCM9B7ab674jKkaYU9sVnoFEMqWXoi&#10;J6KLYOkIT0BXaAw6fKPQ4h2CVkroBjc3MrALah2dUOfkgCr6hTJjc7wW94HlxijUo4RmoD1lhTyi&#10;LLmroY5bWmq4oamOayw/MxMfcyKwSupw/7ud2MzKOmTrhx/s3bCLsvk7egwxEF/jfz+WppeZkimc&#10;v/wCq4ePx3fjDdHwpBh3lmzDSUoQ8e/yzNW4s2yT9Lyzup5+IwBtuh6o1nVDvcwNrdY8b08mo0jR&#10;Hb8crev3o2bWarwyd8UzNtyVsUrYO2oUZlD+JpG9Qglg/6HK8KW/tCUAxKB7f0pqbwZMNOVVssIC&#10;MbxOsWKhB2Wz9xglOJOFrclwrmLm0igxu2YkfepYaUimFtlNk5JZLA8TpDBDpKU1Ii2skenLwKeq&#10;WUjwrs7JgbWyEvTJhkb0yTaU4YGffYEUMnIuQbWKfnAZg3cJg3QyAzZK3PIgSFx4DDuytAfPwYXJ&#10;w5mAdiWgHcRCBWRo8bcdlYKCCcFunBKizMykBQ1MqQ7ERHrjQV+SJQfBgpLbhgnMi8APHzYEs2kd&#10;jozSwE1lYzxRMkGJhgXKNM1RRgCXKBnhnqoxnkdl4MG0xXi4YhMeb6XnO/orbh06jTkBMXBjAjQX&#10;HpzM7EnGtZV2CRQzh9TgaWSDKMG2AYlI9Y/Dsqy5mE8ymU3ZOJXycaJ3FDL9YjEzKhUTPIIQTEA4&#10;UjGZE5BiEI1IAo5UQE56+tL2ohbjKaGZaMzHaUm3kERPtEKstEH5bjB4nLRjvz1f8+dnxVjsVGMF&#10;/AlaTwLagwD21dBCHOs2k8DNVtfGbG2ZNBVyvroOVtA6bNWh6tAxxS5NE1o+E/wYk4plrv6wJbNb&#10;sS1slJgIxmoyJsTWtgrEGZgh14os7OSNtQ7u2MoEdMw9EJfdg3CX9vOxoy9eOIbhCZPYI/rmFx4h&#10;uEPL8LOLD07z/bt+ESgmaZYFpaIyIAnVwYloiyMDtyfnUTrPIHin0PPS98ZNQlcCpTP9bzeNdydZ&#10;tzuaAKaE6WPpCItFZ5jYkTAS3QHRaPcnELzJamL9KycxoV88OqPSiixsbCqBt4QM/Ioe+KmmJh7r&#10;aOGOphpuabDQB19j+Z2v/05J/fMwdZwn23cXFGEvJe0OS0/sdvDALicfTGUlqBC8uh+LzhYx2fsz&#10;uFAOLiOz7BquhuuzVqKntAVbFT7oqWxG2b3nuLPvJwnA9Xfu4666FWoNXFGtZYV6lkYjJhwLMbNK&#10;XOtcNC/ejo7NR/A6YhKKjB0JYi3ksxGvj1XDL8zUBygb11COTiMoJo8dh0kEQQoZSWwQlmEiR4qB&#10;IaLZ+BG8vmhtTURpaSGUTG03aDDcCBz3EaPhxOAVI59chgwjsw+GxcdfUpoPx+LUCVg8IROzoxPh&#10;zYa3oZx1oEe1EbekhAcm+wopbUvPGkQ2jiM75vC91QystVQ1szV0Ec9jBfHcvKlmnIeMhD8DKUD4&#10;TgZjAN/zpgR2IVgcqSwcyerWBKglvbDpkC8g//xTynOe01cEE78rjmk6WCw3NFJakjZRl7JYTxNb&#10;GZhXVC1wX9MOBVq2eK1jTxBb4bWeFYo0TfFYWY7b42S4MFobh0eoY6cmWYqBeGL+CiwOjkeCqRNs&#10;CCojMbFiMBUNAeUoVs4Uq4Ma28HTwBoBZq6Idw3FjOgsZJF5s4OTMYXEEe8WimlUgbPi0uFnbA0L&#10;/o7lWNoNSmVrwb70vLYs4rkpE5kRmV3aVUHc+2UCFUMmxUR/bSZM2cix0jTMMD0FQqgSYgjeAA0d&#10;+FH+B7Ddw0k6nmzXaHVdpFElZtPWzCKY5/Jc5zC5L+HzTSSYHTpybFTSxomMXGyZMBV5VIxTgyPg&#10;wsRqLjrKeH3RVI0ZlNMh2kZIMrBAroUzlpKUvnP2xj63ABzxCsQpJ0+c4WvXXHxxk8npJhPBXa8Q&#10;nHH3xwFnd5zx8sNj/yi8DorHa9ZJbXAK2mImoyOOHridWa6XWU6At5PyuJsSppvM28XK6gxNJmCT&#10;0B2VRg+c8kE2B8WiI1jcVhI+MhydIeGS/xXLyYpVOcQidnUOjqiytkIFM/trI7KvoSGKjQzxQk+H&#10;7KuK2xrKBK8Grmtq4aqGJq6SgS8zGC/pmGOvmgI3127Bi/0/YTMl0x7XQOzzDEIkM5+SALDwa598&#10;Kc3jdf98EBbR351Q1cNhTSt0ljTit6krcXPjfqmjraqmUeqFLv3pPB6ONkYlg6+Wv1+tqkCttg1B&#10;7IEGI0+0+meiMWc9evb9ivYdR1E3cS4KFS4oVJejQEUHRWzEAgbF8/E6uKgyHqc1VfEzpfNPSho4&#10;qKaJDQRoji59lJsnJjB55fl6I4JSegK9U6qOJlJUxiFl9CgkM3gSKJVjCMZgFm+C0fWzz7AkIRE/&#10;bNyKDblzEcjE4P3p/8KXycmNIBcsKQaUmJOBQyl74wjuKQTYMgJyDZXMKmNj5CgU8KRXDWUABo9T&#10;RiATTAKTSTQZJlxVjX+Pgf/YsQigfHVn0nEcQnCKCRxUMYovP4cNwSw6Ba2/okIQHV0ffwVL1nOg&#10;0niCVwtrPRzwUyCZQNMMd1Ud8MzQHQV6TnihboMyXUeU0gu/1DDBE2VD3B2tg0sj1fDTaFUcH6uF&#10;ffST3zDxzdNUYHniZPgYmku98abD6MsJZAe2nfV4Pdgoi5lAxvCR28BFzxIR9v5I9YrGlPAJmJ06&#10;FWunLcK00ER4aMthR/ntQDDZEkxi0oG4XSRuCynIxmKghpicIACsy2QkngvPK4ZS6ohba6wHC16X&#10;HwEca2SFcH05/Ni+PvTGPsqqSLWxR15wGFzGjEOclj7EtMdptHmzGH/z1PUwj/GwlM83MWluo0fe&#10;SC/85PRFPDp3Dbd+OIlNcxcjLz5Z6hEXveViqd8APRNp6qEYuDKBIJ5MNl5sak1i8sJhTx8c9fbC&#10;T+5eOOniiRP09ifIuIddvfGjiwd+IiFe8wxEYUA8KgKT0RxFwkmgWk6ahS4xnVDcPuqJEVI5E30E&#10;bjupWYC2TYyHJuLF1qIfACv2AhbDKglgPrb5RbKE870o+uBANLp5kIXdJR/cYE8AW1qixtoW5WTh&#10;EkMZCslQhTJDPCb7PhDsy3JdW5vg1WBRw1VW1nkGwhkzN+y280Hx/mPYF5CAvS4h2E/54EV/J/yi&#10;GD1kSPCK5VZc6AcXUC4eZdY9NlILD5duRfurGmwni/719k9pzLb4V7znKB6M0EOFqhmq1c1RoU4g&#10;CybWc0C1vh0a7JiIMleiYc63aNv1K7qP3ERN3lq8dg5g8qEN0DFDqZYCZSpGKGaQPWIQ5esr8EBd&#10;Rj+owgbwR9H5y3j601lkMTAWxEZhkr0DEnW0Md1AF/N5jbMphfNGjUQ22TeVEjiB8n/Cl4MwkdeT&#10;rKqB76bNQI65NeIolycO/pLs/pXU82vy2TBo8zqdCPxsAiyHYJtHAH7D427SNECmpg5iWccxJmZw&#10;/FIs2K6KdH1Kaj1tTGFymT5qHJaTgWaPHIc0+twQJhHfQcPgRSYOY3BG6BnAlwHpxICzYGIUx/Gk&#10;RYkfOhSr7C2xI9wfp9MTcT8nCxdk9nis7YZCuQ9e6bngmYoVinXtUaCuwAsVGQqU9PBES4Ynhma4&#10;rqKP02r6OE6FsE/08BJw7sOUKTHHSwvkiwEm9mw3ayYaia2UxUR5bYmNs0ISMDM5BxvnrMU0Wrhc&#10;kskkxpsjJanTOA36U124aRlSKutKY5Ut+ZrYu8iArC6ksrjnKwZuCOksxjQbj1KCkRg+yc+I3TTc&#10;BMsamiCRvjeQElqAN5As68M6TbFywOyQKHiyzpK1dDGJDJ+nool5VGMLWJ+LKbNXUi2u4+e3kfG3&#10;07ufSZ+OXZHJ2OIegfl2vpjrHYxgfWO4MdE489w8ee1BWkaIIAun6Vtikj6ZmBZiFcG8yYge2soO&#10;B53cccDeFQcdXLHLzpXK0x0nHN1wm2xc7B+PqoAUNIZmSazbmTCTqnk+epIXEMBRE6RBHG0RKdJ9&#10;X3G/V2wlKoZUfgAtgeoTyhImbSfaRipvI/O2+wahzTuQHjgIje4+aPAgm4mOLDd3NJGF6u3tUWPn&#10;gApzsZSOsdQLXaQv7gPr4iEl8y11dTKwJq6wYq4wwH/X1MM5mSN+cfLDYQc/7KeB3+0ThZ3uodjt&#10;HS71Amv8R9zqELc26NNYnL/4CrOGjME+ZU2cVNHDKYU7Bmp7cCh1LsquPpTYV5SC5ZtQMEYP5aoC&#10;vGYoJxgrNMzQYOCMRpk76gxd6OPp7Smlq7PX4W1BI9puFKNi6mpUBaehXO6GGhl9vbYtSnStUcBz&#10;vU65es7BDU+37sSfbwakRHHKLwbHR6tRZqkh2liGZCM54ukxZ1BpzCMTziIz5o4kCMm+s778Cgsp&#10;kxcRxHOZkKb/z2eY8cmnmDvoCyyi515G/x1JNtX7cpS09pMlr3vCp4Mw+aOPsYDydj0VQDaZR6wq&#10;EqorQ7abF2IMTBBOdpmko4vpTB7LecyTTA63yFTnRqniJBXENmV1rBk/HvMZoEtVdbBA1wTXj5xE&#10;wY0HWOAXivmDxmKfphEOqRjgNwbTlcw0XJhOXztnKq5Yu+OBtgteGfngpa4LCjTsUSZzRZmeHUrp&#10;h0vUmKypoopNCGpDG9ygxDykoY3FDOKg4cqSRLcnuHx4nhKA+dxaWQ0OBKILge+uzUTE9p+RMBnr&#10;85YjNzIDMQREkqMPfDTl8NU2gb+YnEGJ6ko/6sDvOwsmVtKinFaXBm2I+7ticoJ4FAM4RO+zGZOa&#10;nExsM2o8fNl2ImEFi7sJ+vrwY/wFamoTyJrwJeCiWB/Zjq4IYt2lUOFMUaP/JcDnq6ljgYo6Fimp&#10;Yi2B/B2TwA7+/i6CeNPI8dgwWgkbqSSWqpoikywdo6UHf0pwsdSvJ71+EH1zuIYhFY0ZAWyOhYaW&#10;tD8W2Ez7scWAxcgGG/Qs8A0VyG4ze1ywd8dTtyBU+MahgTHYFExyjcxDW2weugT7Js4hgOcJAFMm&#10;i6GTEamU0MnSbgutvqFoZWOKCQ5tYtF2n2C0eASimdmg1TuAwe6PNuryVh9fNEo90N6oc3fj5/jc&#10;k88J4AYHJ1Tb2qGCLFxqaY1SI1MU0Vs81dPDPW3KaMqSG5QYf9ArXtbWxUU2ylkjW5wUU7Fo7vc4&#10;+2MHfc9u7yistPeQBhho/edT6Iixyp/RE1JKOlEGZtCjbWfDnGXGPzmKcvfgLyi79gw/z/ka//7z&#10;rySlb03IwYuxBpTQlPRkilI1GcpV5JTTFmgmCzcb2KOeIO6glK71n4TGpfvQW9yN5lulqF25G7WR&#10;k1HnE40G9yi8NHHBHfqUV7v34l1vnwRc8a/qxHmyjjEKZDb4lVJrHZWI8FZuw4YhguybywBYTvn9&#10;jaoSNo8bia2jhmP94C+wkvJ4NUG8gay8gay8hsDeOGwk1o6jTyNTqX82BLb0Zye37sDe3Dn4NjIe&#10;cy3tEUj5acOk5kZ28WOAZTB7L4lMQLaVPY+liT1MarepEJ7pG0nL9D4kUO6P1MAdeuO7DL7b2oZ4&#10;RHVx+nNlPF75YXGGZz/8jBP0tncVHrQ5trjDxPVg0iRcnpqB+3nZuO8bQQC74bmBNxWVBwoJ4jJ9&#10;J5QaOFKZWDExWuAVVcprK2c8or+8RIb9iclkCUHjOVQJloOVYcpHWwLalvZDANCGoLFncLuQofyN&#10;LJEZGIvc2AwkuAQi3MwZCXbeiLFwQaSpAyLok4P4GbHhtsN4fo/AFYvgu+oYwkXHiMA1ZJHBTEkT&#10;5gSuGLBhSA9swaQl5kcH6cngr62DIF0+52MwARqmp08w68CXUj+Mcj7JwFTaojaIdiSVj6Ld5o5X&#10;wfzxalhEtbCQ0vo7NRUcYNLZS2DuYgLYxQS9i3G8jQy7WtMEuZr0zmTvGG19BPG5D5NYCBVmOJNK&#10;LK8z28Aci/VMsYnJbhtl9TZK6u8NLLGfie+UtSuu2bjimZ0nyrwjUR+ahpbwDHRETkFXVC5JJg8d&#10;CTPQKVanTJqLj7piKJPD49HkG4b2oAhKYoJWWqydQPUlw/oRtL5+aGaGbxK7LAh2dXVFi7s3GdiX&#10;QOd7Xt4S8woZLR7rXVxQIxa1s7JGhY01quycUKmwxytjS7xkQOVrq+MeAXyXWfQPbXpgbT1cMrTA&#10;eRMHHLdxwwE23n63YOxxD8MejwgscHCBDtlJhxJPh9JZzPKRM9idvvgSE+hzNg0diyOj1HBBWR+n&#10;nAIx0PQGR2ZvRl/HG/xNBN+PTsVLArdMzQRl6kZkCwFgI3phY1TRm9XrWaNe0xZt1uHoDZqMGu9M&#10;NG09gzc1/aj/+TaaNx9CWeYCFKTPwOtDx9Hf8wZ/9v+DxgcvUbr/HAq3HcEzypt7qnLc0jTFH8zM&#10;11inBxYuhRmlqFh7OnjkKEwhkNfrj8celdHYO3oMdlFSfz90ODZSVn9Hr7vnq6HYP3godo8ZjRkj&#10;6OO+GArN//kcduraeHbhOu6cPEdmmoVIW2fIKafNv6SHpL9z42dDVXTxdWgCtrDtTvH9i4YK3DSz&#10;xiVrG1x2dsR9Dx/c9Q7Dda8gglCOh+N1yaQOKFVW4PoQJr4DZ9BcVIcrZn64T1XyiD73NpPa0wlZ&#10;uL9wNm5Mm4SXcelUTS60D154ruOKQi0XlOo7o8qIQCZ7iLosIYu+UljiLoF0iiD4RlMVyeNV4cg2&#10;siV4bYZSqov700y6VmPUpLWXLQg4Fy05Ymw8MD08CTkh8QSzDfwoN8PNnfm6F+JtvBHK1zw1DeHG&#10;uPGgVfHlNYophPZiCRwhxwlUMzKxjLJZLMRuPFJFGlrpYUCfq2eEQAFcKkAB2EhdA2ktrmiSih9B&#10;KqY0JtEPp5tZIIjyOJjKJZNSeYGWOpaqKJNZ1Smf1bCUbbhbQxUH2cY/sM738bi7yd7bNTSwXVOG&#10;DdrGVGDayCHLT+Tf0UyU0ZTL0VQ1kar6iCFpzWDdbFE3wHHG4jnG4g2y7h2FK145BqHMNRDlDj6o&#10;tA1Ak3cyuqOnoDN6MjqjWAji7vgZ6Eqeje7U+ehMJoAb/QPQEhiCJi9/AtBLAmGjO4vYVZBAbXB0&#10;QKOTIyUxH8mqDfZ2qOdr1Va2qLO252coQZ0JWPreBgKt3oUNameLWjJvLT8jPldOBn5NNi4zs8JD&#10;Zr6rlC53KWHu6urjOrPTVUqeC8xA58xd8ZO1Jw54hmM7Afy9gy+2Ubrn2dhD9X/+B3ofD5L8r/6n&#10;X8CILGz/+SBEfzkMi1iJ++gnLigbkoW1UHH2D5Q/qUZn91v0D/yJG4HRKBhvgGJ1OcpUycBkJrGO&#10;dAUBV6ttjjptKzSoWaJe1Q5tViHoYMWVhVGunMrH323/ovNKEWpP3sab9m6JqeofFuIRK/KFQ6S0&#10;2uArhT+TkyseUe7czZ6NqxZuuKljidsxE7HJKxCOI4YzcIfAl4wZM2Ys1iorU/aPwd6xBPKIEdgz&#10;ZjgOjRmJ48NG4STf30pG9SB4xcgtw8+HwIJsG8YsLda5sqVXlX82FBaDRsGe7CI2L/MZOQaJg4Zj&#10;ubYWrvkE4Y6FL4rWfofuskp0svR3deL9mw8DSv/s6MMjex88G6aJWrkHKjWsUa0hZovZ4nFoBh4a&#10;e+OFdSiK7CJxW8cZzwLi8Hz1MlyanoUXCRNxneB+TAZ+rOWK/PF2eDTWBE+VTfBajcmQ9qKIDPRS&#10;3wRPTKxwiOBZRKkeSf/pKO7/8txtCF4xo0pBPyp6kS3HqsCW1+uuY0ywusCP0tKDYPajrAwxcca0&#10;kCRMD0tCPJnYW9MYrkKSkrFFsaeFsCObuxMQzmJyAhnOVNTPiLGw4nvO6vrwIDN70mL4kAGDyIhh&#10;JIto+v4sJrdJLOE6BDUBGEtlmECbFy+XIURDDXG0IJOpHmayrVbQlgjLsooAXkv7sY+AP0LF9yNJ&#10;4QhB+gOTyG51sjAl8lYmxyVMBjOpAKZpyJGkZogEKr44lpjx+sihf99Bpr6hY4ZCQ2uUUFlUM85r&#10;nIJQ6xTMEoBmzwiqX1rbiBx0hhO4YVloC8skiMUt3lnoSVuIrtR56EmlB24j04qF2YX0bXYnw4pe&#10;ZHsn1Il1ncmidZZieVgbaVH2WvrZamNTlJsoUMVMVaUwR7mpOV6biOViTVFByVhL1hXrQNeY8/OU&#10;c1XmlNCGeigSAzd4MTdzctH86CH+8PBnNtfBdVb+ZTbY75QPv1q64LCFM05PyMaFGQuwzMIJ19Z8&#10;g5lMKhof/Q90Pv5SmgonbiMZ0Q9afzIIoV8MQ+Y4+uiFa3FM3wG/DaOfTp8pBevA+3+lUViPZ87D&#10;s9E6KFGmjFYxRJkoZOsyJfpiAruRsrdOxwp1Wjao0XZEi5xWQCzBM3s3Gn66i0Ymg77WfvQN/C1N&#10;pXx95Apex85DU8w0aZe4usB0PLNk/V3Lxxu+X/7TGUm+PmKCuGpohzV6hnAfPRy29LbOX45ANAG3&#10;Ttxnpic+SBCfVBqNX8jIZxl0+yjjgoaPgJ5IVJTPpvyOLf2bWBLWiUBwogQ2+5y/Re/vT6k8LzIO&#10;e9asw9XvtuPCoiX4LSwO1x29cdU3Gk/3nZImnojpnqIvoPFZCe4zKF5oM3BGaksraVSZ0t9T/lZr&#10;mqFgsCbVkTNeWIQh38AP93Rd8YBq6P7M6bgwJQ0FCam4LXfHTXVHPJb54e44Kqrcpag8dwn3Q1Pw&#10;SlVs3G5Of2xMFaKDw+PUMW+UMmKGq0hbnVqJ6xg8FhbDxDadYnF0TbgKr2hkQllsjABaKE8mgGAj&#10;a0z0CMW8xMmYFp6CZJcARJq5IExmTQY1kXZsDDYUCc0JoXICXkMfXowjV/ph4YmFXPal0hPrlXlS&#10;VvtTcofJTAlWsjxldCLfy5SbS9Mao8my8Xq6iNcXO+/rI0raKF4LCSSabH1TrHfzwyKy/tpxmlhD&#10;L72e7XaE0voU1dwJev6jZNJDTBz7mUD2axhTSsuxgfJ5Jc9hMZPSDCaQHBJUFmX+Qi0THNIyxx2Z&#10;GCNBi6lwQ50didMpBM0uEWhyikCzYzg6RH9McAa6QifxkSV0CtrZbt0JeQTtPPRlLEHvxEXoTaQH&#10;bvX0QTMlcqOQyfS0AtDNPgFo8PCSbgk1Ormh1taRQCR4CdxKI7KXsRHKjSlHWfEV9LbFMmM8pue7&#10;Sib+3doSvytMcVUmxzVDI1w1M8ZlRytcCY9C8c/nGEYf/l1Km8xGVsMfbLhLrKjfTGzxi5kTDlq7&#10;4EBcEu5t24mNEXEo+PEopri4QkMwMIPakB5Y5+NP6H/Gw0dJDUEM8riPhmKH2JBt63EcH6OHU0Zk&#10;0rI6ae0mEbwVZy/i1lhdVFA2C+YtJ4AFcMuV9FHKUqFujDrK6CaZIzptaAvMvdFoGYyexIVoztuB&#10;1t+L8KbxLepft6Ktth1/vf0LrTeeoXLFDpSk5KI2LAPloZTpawn452WoWL4JJZR7VXIyFBn+CmXU&#10;SspIu/98CStaAYfhg+D/5XCkDR6FuZS/60YrY81oFSyi/HMbNAxiVUzFF4Nh/eVQ+JJhPUaOgx0B&#10;K9Z5tqMEdVJSld6L4uvHs2fwIgU8P/yr/OUSrhm74QYVQf7SLXjPSnj7zz/4k+d8lwFRqGyKOgM7&#10;Smc5GYDtaupBAFuiStsSRSqmyFe2wHMTfzwx8MULmT+ekhmKFszD/Y2rcCkwGHctPHFHywnPTQNw&#10;c4wx7cOP0nE7mByeqVmhgmwudit87eyPX8iA88YpIXbseGlTNTH7yFlFB44swruKhfcCCKIQSu4E&#10;Rw/4k5FirNyR7hmKnKB4TPGPQQoTSJydFxKt3REps0IgwSSWeA2SWSCAcSNGkgUbmyOYQA4lCYhN&#10;3nwphb11DOCjZ0xwG8KPIBK9zhFk4Dh9AphyOoXfSzUwwgSWVENDJMnIvvoGiNDVRoymJhIpsTcE&#10;x+BozjwcmZiD5fTsyyj5V40ci+NMOqd4nacI4FOaBviRkvlHJuwDVCF7ebztBOxGyvy1TCyrCNyv&#10;dQ0lf3yarPtA1wZFtC6v5Y6oNPdCpZUPlWswGgncJqdYKt844jEFXWECvBloC8xAO0HcFpmDrrgZ&#10;6Iifhb40sUfwEjSkLiYDexO4vv5oDqDflXyvWO6SHtiPz735Otm50dOLntcTzc7OPJDY88gGFRaW&#10;ZF8LMq+xJItLVn9DqdaDlopatJa8RmtBAVpevUZLSSnampokBugpq8eTA6fxfuAd7q38GpfGa+CK&#10;vjnOM5v+IrPESbktDlq5YHdwJO7s348LGzfj6rebkWhqCu2PP4aYFyum8ul8+hkcCP4oqgFn/p1B&#10;OTldU47Gx5U4HZyEY8z6T74/LAWWYMyexnZcY3IopXyupO+oEJ1YQkKL5WhZKsmUlWyMSjUz1Ojb&#10;otnMA+1WvHaviWhJWoKOdSfQ87ITvTVvUP2oFA2VH+YgiwX5Wl+WoHTXUVSlzUdV9DS89E5DiUMQ&#10;Cm08cd8rBLd9gnGOluNCYhJZcisWBYcikKD1p4f1IYCdhoyA5VeDKYmHwIrJyGzQUBgPHgIF/bDY&#10;iCx7jJhgoQRvMpfjMCUy8Djkegdi79JVOEw/e3mcAfIXr5POR7Dtg0278DvVxI3ARHRX1uHt3wQv&#10;X684cRHFVkG0Ql5UUKwLSvzC8Uao0bWn6rBGmboZVZIV8pXIxMa+eGYSgJcmISjwiELZvIW4s2Ix&#10;LkSE456bP+7oO+KJzAP3VCzwNGcJWi7ewaugbPpgBzQYOaFCyx6l1mRoXQt8q6qJDBV1ykgtBDDQ&#10;/ZmwQxXW0kAKV7K0WD0kwEgBXzJkmKkjJrgHY4J3KJI9gpHlFYF0MnGyky9izB0QYWSFaAI00ycc&#10;s2hPpgXFIsMzAMnOngg1tUEY3wsgsJ2lRKEBR8prJ3psT0rcADJiAlViIklHeN0JLJkyExZTTDCU&#10;IYkgTiAzR9MjB5JlV4VGYrmLF9YFxuHIlNlYNl4TS+nVpw4ageM6MvyqZSrdFz+va4ZjlMWSpKbC&#10;/IHA3UvW36FtgC087haCfS8Tx6+U0/d1qVgM7UmALqgQq1MSwA30vfVk4HrHMNrRGLR4iYU00lky&#10;0Oo3AW0hZGJK565YscXobPTGz0XXhDlomPs1up6/xkfN9L717j5oFGOaPUSP8ofnjWRm0bvcTPA2&#10;sYh9j1o9PNDsIXbdd0Ut2baWDF1jZ4dKC2vcYgDUXbwpBdK9DfvwZOV2NF9/TAaQXkJ/SxdOM7CP&#10;jpDh3oL1aHvyAr/oKfCbjgXO0Pec1DPDcQNzHKJs3hsYhQubtyD/5Ensnj6V0nGYBFox9ct08HAY&#10;fP6VtLB6jJUN3AYPRTol5+TPhuHqjmOov/II274agxPuCdJxW+vJmHx8lDMHT0eqo4yVLEBcTv9S&#10;riwjK7OoEcBkjVpKyVoNS9TxscXUHR1eKehJWob61EVo33IGzbcq8Ff/v6h+Xo7Wplbpd/97eShf&#10;sRMNUbloTZqJMvtovJr3NRNHM3q7evH23Tv88+4v1B4/jzPOvviWDbtQVRuJY5SlAR8uownkocPg&#10;NmQYnL4aDnuybRgl5ix1TXxND7aA1z996HDMJYvNo48+mZQpHbNVzMU2c8Q9I3s03H8ivfa+rQu/&#10;kLkKj/3y4e9//kVvz1s8DBO3w8T9eQ+UmTD76zMB61mg2sgZ1QR8NVm52sSL7GmH53quKLYIkfbv&#10;eWYfhqrpc3Fr9jRcTI7B/cAw3JQ54ZmxF17QLz818kCRsTvqFO5oNPOhknFDhbY9mcUfBRbu2K2s&#10;ziQ0DuFjleFFi+AyWk26l+swlh6VktSN9eBvYIpAAwXiybIZ3iGYFBiO7KBoTA5g8YtCqrMPYhgX&#10;M0LipOmjq8RY6ZBEJFh7I4HsHGFhjyAjc/iScd3E4AmytBMZ03W8NosmggjMWGNLTCQ5ZNm5IMnA&#10;BBmU15P5OIUgzjI0RjIZOZIJJoHAi1LXwa6MScjTN8bXrMurqzZjJZl1Kf13zCdD8L2yNi4TuL9q&#10;WxGYljhFAjhJUjhOIB+llP6R/vwH/sZh/tbPvLZLhpTNepZ4IYHXFZUKD1Sw1NlQ7bpEErzhJEWy&#10;sHMY2v2S0Bk4ER0BE9HO0hNN8Ir1sqKnozNhDvoS81AXl4veZ+VS+35U7eqDWldvNBHE0sbcYkQV&#10;5bNUXMXoKmf6YjKv2DbUzQ0N7gSvi7Mkr8X+v9VO7qikfC6xdsBtGu2/3/yNW7nz8Qez0E3KmstB&#10;iSg59hMez12Kc1pGuGVoipMOPugsrccprwCc0ebfBmY4oW2CI/QMP5jbY39INH4n+14mY61PTYHd&#10;uLHQFPNv6XfFKhfGZC0FpWW8o7MkzeLIwjMGjcQWtyCgD3hBybw3KBPXvvsJ59fsJlP+hfLjv+D+&#10;OB1UknHLWdlVlDsV4wlcVROCl55ebIpGFq5VNyeALVGrSxBbhqA7dAaas1dRSn+D9u0XMPC8Ee1F&#10;jWgqakBP5xu8p3yl1Ubzwctoz/4GzVkr8Dp+HurvFUrgFuVNcxseZMzHPXrsZxpMYJR3l+nLjujK&#10;sZmBs8BYjhkGMkwk44pd7mbJ9LFGWx27Vcbjh1Gj8d2wIdgzhj6ZiuUR6+iWHr361btSA5bsPYrr&#10;6ia4m5yFgYH3Ets2FJejt7MX7yifRZKpO3dTWtq0mIxYrGaOQm0zvFLRw1MGWokFAUdPVmtsh3J9&#10;JzwZY4LH6tYoNPLESyMv3Df2xJOoJFyflIbfJ0/Ak/gU3DZ1xVNDN7ySeeOFqjVqaD1aKAVbyNyN&#10;Mk+UkdErTTyYBLwY2FpYqqqKCcpqCCVYvclinpTOYmF0LzKwWMc6RNcUUZTHSRauSCTIRGddpMIe&#10;Ga7BSCKoU2wIPLcATPaJQrpXOGJps6JMrZFM8KY6+SBEbiHNMXZlYnBV0qLENoQv69mdz4NYx3Fm&#10;Nkjlb0ziZ5PM7CiZzQheBaaR+afJTZBDCR7Hc0nSJBNT2k+1tsfG0GhMIVD3J2Xjt4VrsIrvifvZ&#10;SZ+PxrKxWviNbHqBif4cVctpxtAZwci0YqdIEKfog3+isjjJ+r2so8B9gvcZ26zcxB1VrM8qYw9U&#10;06bV2QSh0YHe1+EDgJs8ItHun0wVnEoQp6ODLNweRDALPxyTi67UBehMnoP6yGlo2P8b/vzrH3xU&#10;6kqPS+AKlhW9yUWUxnVu9L6unpTLfCQw66ytpB32Ral34N+U0TVOdqh1IgM7eKDSwRXVrvZ4bOWK&#10;9iev0VPdjGsufnhJ4D8xt8FFA0NcZTa7KbPGDV7YL66BeFPViJ8DwnCClXSEEuMoPcIRbWMcVNji&#10;W2cvnFmyDD/MnIMlsfHQHzRYWgTO6Cux1hRlNNlIMXwUoq1sEa6ujfBPv8AiJRVsHKWCC7mL0Fnd&#10;KvXaFF3Px/75G1BVWoueugZcY9atVNGlXCT7EsCVqqbSvUvBvtVUEJV65qjhYwMru5LetVnuIbFw&#10;U+wsNKctR9vUDWjK24aGUw/Q2/ROWqTv3Z8fANx5twg1c7ejbf73KJ69CW+63nywDcVVKEhehCLT&#10;cFRTwlZZejLwbchyCvpMU9wkcC/q6eEifdJZXT2c1dTCWW0teitVyrJxODB2JA4TvGcI5gcE/mtD&#10;C1TQdjwITsS7vgH88+c/eDx7OW4TNI1X7kqAFUWs5D9A9n3X/yeeMWu/JoArydTVBg4o1qJMVjHA&#10;Y2U9MoI9va8hipUNUKiiQP44IxTwt55pO+KlgRfyjbxRkZyNBzNycH16BvLjEvHEIRD5+mJEFttY&#10;wxHl2g5otwlEHZm4yZTSUNsCpZo2KFV44SITzhoNDUzW0EEc20qsAe1D1RGopSuNQ45g8o6k7I0k&#10;g4awPoL15Aijtw1gG/lRKUUZ0Reb2CBCboMohTOB7YBwE2tp+R1fPRN4028G6hnCi8znPFYD9qNU&#10;+aiOAB43gUkgjvGUTomd4xGILFtPJBvbINveBVPN7ZBtYIxchYU0FzhFSx/pwhOzjnOtHDDXxBbT&#10;lXWxgvL9aOZ0LFbSpYzWRd4YLeSOGE+va4zLWmRgxs8v9La/EtACzGcI4pNMVBe1FbjKesg3YFvT&#10;lpUYuqDKhOAVzMvEVmvlh3rbYAm49Y4h0kLvbb4J6PRPQquPWC86hX+nUUYnoyN04gcJPUEAeB76&#10;MpehJX0ZGr45ho/KbazR4OSEF5a2eDBxMkq3bcer4ChmB1eaa7KtpTNq6HVrCMQ6XnS1qRVqrCg1&#10;HW1Qbe+ICjKxVAjgEgsrFH29k+EDPFu3CdeM9PCAoL9Fn/wrJeF1NtZpZrFbc5fjbUklDtHXHNPU&#10;wXE9GY7qyHFEywSHja3xnb0Hzixcgu+m50FBBtIRq0WIReeGDIHhYDHRfjAsR4xCrMISiaz8YDGa&#10;aeRYbKdf3DdKCfs1zHGVnrTlQbF0Lv0sokPrxuRc3Bg2Dq9ZyZUaYh1pU9Rokn11zSUA19ID16kS&#10;xGyUWnrEOnq6JhMyC+V4a/RMtCQsRUPiQnRsO4s3r1rp+f+UFvUT3rPteQVK95xD9YHfUPHzdQm8&#10;bU9LUZC6BPXhM9AaNZ2JLpze0BeVtn54beaKV8a2eGyowAP6sXsE8B0dHdzU1sYlAWJ6/GOU1ieU&#10;lXBe3DOnl3ppQtkrZyJVOKKEYCzavFc6Tl9bJ24Gx+NO8hS87xnAm3/JvG8/sG89/WmxqT/ayJBt&#10;Ck80mXugQUH7Y+yIMg0zAs0cZVrmqNJQoI4Sr4js/JiS8LWpL88xFK9Mg/A6OBmPZ07D77npuBcb&#10;g0dW7sgnAxcZ+eOljjNea9qilQHZZOaNeoK4Rt9B8sNV9HZHCKwVairIVddCnIoafFSU4ctrClNT&#10;RyTfi6ACiTA0IdDIwCSLKGMzhLI+Apnog5jUg5jUP/Q8GyKS1x7La0+0cUcgk1ikqT1iyK7BBHAw&#10;FU0AWTeCrydSxWXRv05x98dkV19MdvdDpiPZ2sQek8VWMxZ22D1tJhZ6+iKLIJ5AAplkKOdzQ+nv&#10;HCaUhXbumEfPvdLeGxfyFmA+1dtqTWPMo3LJHa1Ca6ODs4yzc6y7C9qWTLosJIRTJIEr/pG4TNDm&#10;M1k+p6p5peuEcpk7KoxcUCN6ni1Jltb+aLQLISkGE7xhaHGLQbsHgesZjVbvaLS5x6PdjWwckIq2&#10;2Gz0TFyIvskr0ZOzEl1T16Ft5kb0zN2GjwpNzPBSJsfDuBQMdPawySm5zvyGV+ZsFEd6G0qaagKt&#10;ztwZtXJmcCMLZhIGvbkF6m0cUGvjxIaipid7V9vZ4lHSJPS/+xv9jW244OmO63I5fuV7z9d/jZOU&#10;PUeYFWtvP0Dh0ZPYrqGPY/QnR9mAR/XNCGIL/Ghkiw3mjriwZj1CyfxqX3wOI/pcaW8cMq8+ASwb&#10;OgSWI0chnJU+ifJ9Er1wzpBR2DpeFT8p6+MKG/IyK/mshi2upsxF3R9PpRFZ7/m/lwePIN/cE5XK&#10;lNDMmGUqJsg3cUCJshiZZUJAE7wM6gY9WzQaOKNJsIqlH9q809CRuIggno+6rDVo//Ys2i68QGtB&#10;Df7i9fZ2D6CjqQd9rX143/8XekobUTJvBxpnbEZVygLUR+WhNjIHrXE5qHKkr7QLQqVdIF7b+OCJ&#10;kQ0eM/CEPL7LgL6mq4+rDPjfVdT5qI07THwFDIxy0bNt6oRaCwLR1gX5ZMLuonqpzar/uIPzbnHo&#10;el0vJRSRWN7yvF5mLkWdmS+arQlgE2/aAm80mtMaUQbX6dqgk9m/yZbS15jJytgJZWSTZ8pGDDZv&#10;vJYFodw6EhWhKXg5bQouzczCzZQEPPcMwn1dBxSRgUv0vcjo9miy8EErr6nFIhANci9U6tjjlYEj&#10;LmoaYae6GhZqaSJTWwfx+rqI09VBIhk4TlMXiWS9JLZ/PBNZPJk2kL4xnAk9RNsQ7kz6YmURIY1j&#10;FXaUwo4INbREir0n0smMqbYeSLZyRhJZNpOP2ZaumESWnu0WiNk+wcjjeU73DMacgCikkYiySAx5&#10;noFIlVtjRWIqTq1YI0nniSSPbLL/FF1jTKO8nqpnhr3p2Vjj6o9NPhE4kpiORfTWq2kBF6jqYQ5t&#10;wDdk4BNM9Od0rHBBy5ZMbIWTo/Vxe8YyvKvvxh8+kfS8wvc6UTU5o8KYysSU7GvugxrWVY2Q0BZ+&#10;qLX2Q7NrBFrFIu9uSSSLOLR7xtMDUz7HzEDv1DXoW7AVnYt3o3vFQfRs+xX9Zx+h59hNdO29jI/u&#10;h6TiFyv6oFO/SYEgRvV2FBfjoZsT6mn46xx5UHt31No6SzsNVhmZUoqZ8ITIBkZmqKCkq7RxJKsw&#10;o1vYID8iCe96RAgBZT+fw2EVDdxfsQptJVU4GhiJsxlT0V5Ri3M5s7CXEu5HytqjDNATcjs+2uEg&#10;pchWZsujy5fBUlkZ5mOVpb15TYaN/u/jcJiMHA45QeyuoiL5m3VUDiu8ffD1qLE4weOdGa+PO/SF&#10;z8isD8fLCAKqgLgpKD12RhqZVUyZXTRG3EJS4LFvItpfvES+ewg9sFzaIFzI6BodGwaiCxpY2V2O&#10;9CmUv03MkL2UMO0ZK9Cauwkta4+hcftFtN4slBJEL4Er7SpHWmy6/Ay1C/agbc1R1K44gOYZm9Cc&#10;MA+NiTPRFD4ZlR5xqGa2rWIpJIiL6PUK6ENfkpXz6c8easnwzNAcJWaUszYeeCBWLTRzRr0TG5yA&#10;a3YPQgPB+DR7Pvr/+ltaHfT13Wfof/OOsp7gpeToG/gLBUlz0eYQhm77ELRR5rYSyK38XguTWLOM&#10;jMBE1czfbaP/bLViUBmRMZTNmKj9UGNM2W8eierQCSicOhVX5k7HhfRk3A+LxBO7ALw2DkKRri9K&#10;KKObBYB5jGaLALI92ZhB22wbRlXmhd/U9LCZqmKuti6yKKXjVTUQLTqMWFI09JCkro8YJvMEhTUm&#10;WNP/0rf6jdemh9VEnKUDJjp5kqHtEcZYm+DgiWl+YcghOBOY6JMpqWe7B2KRVyByLZ0wz84Xy70j&#10;sDI4Fov9ozDXLwLTKZ8n0t6tSJiImd4hyGQySJKZYZZ3IPL42xkEbY7MEtOZRPP0TJFLOf9dRAKW&#10;ERdHKJ+3EPRiOOg6+uBlKjqYRZn+LW3QOaoaIZt/0bTGGU16YAK05UU13jP8b8Vl44Yq21HHCfeY&#10;zIpZ6uh9K819Wad+BK8v6glmIaebHcnCjpFo9STb+magNWIaWjOWo2f+Drzf8Qv+OX0Hb8/nY+Di&#10;S/T+/gpvC1rw9mY5+v8owUfv3r5HV12j1FMpvNz7d5RkDY24G8mAsRejRGi8nZn1HZzIxg6opGcQ&#10;pcLECqUMsDKCuJQsXkmJXWHhgIes3B6yr+hM+Zus9DPl+d3Fy9D6oBD76W1/yZmOtuJqHAuJxBE1&#10;el9muyPMfsfoj4/o22CPqjGOxKRgTWY6zMX6VONVYD5GTPoWW12ItYrGwpjsa0I2NiM7B5Gp5obF&#10;4OTSVVirpoMfx44hgNXwBz3dI0rkAvqQF8ycz9UMcFdFH/ccffDCnAlL7CYwSgeFa76Xkk0pFUH+&#10;OF3UUhaJgQ21+naol1N1MBA7rAMYnMFocopEoyulTdgUtCUvJIi/R/f6k6jdeAJvW9/gz7/EPdd/&#10;mazq0PaoHK3XC9H2+zPUbD6Fvh3n0Jm3BdXh09CVtxaNCTPQFDUVNQETUE/vU+UWigoXylU7emQT&#10;O0pYZ1RasMEtXfDINQh9FTV4sWUnCunjulz80eoSgR6xxrAd5dhvN6X6FpJZbH3zlufx57v/dmCd&#10;voxyqwD0uESRbYPRSvneZuuNdisBYEc0uYbQ54ehk3+32RF49OgvlBWokHmjWk5vZh2Pcp9kvM6d&#10;iVtLZuNCRhJehMXiEb1ciUkAqmT+KNFyQyOB28lE0WjpQ2XG37L2plT3Rhl/76a2Hn4WEwBoA5YS&#10;xJMIhnR1HaQR2EkquohVUkMUS6y4N0tbFKpuiAgdympK2DiCLdHGGekEbpZzAFIdfAjeYOQSlDms&#10;q8U+ofg6PB6L3ciWYQnYkzoFX4fEYSVZd2VoAmYzHqe5+2KGXzh2zVqKyWThFMrkBHWeS1AUDs5d&#10;iByqzWwZwUt/PIMxvcjaCfMNrLCMdX191UYsY+JYR7Wwjkl1NiV0ypej8DXZ/rx7DD2vOS4aOuC8&#10;GEIbn413/X9Ldu31uet4seMImq8/QuPDZ3g+dw0KdRzJvp60oAQw26TB0pcA9kCzcyiayLpdtFlt&#10;KfPxZtE2vN9wAu/X/YR+xlb/7jN4u/cCerafQ9fW02jhe41rjqB16xl8NEDqEA0tNi2rJjPWVTXi&#10;z+53eLH+G1wyMMBrRxe8diBwndxQI5jYwQXlFrYooxcuFywsjcJSoERugXJ65PueAeiqaZG8WUv+&#10;c5yhDP6NMvtCbAp26OjjCIHb+vgl9nv44ICOIaWzBY7KBIAVOGZgjh0E2s+TpmCihztsRo+BE2Wx&#10;rep42KqLjZU/FAWZ1nzoSDiKifGffYYoHQPsTJ2MpZQ5O0cMxy/K4yk/6Rvpm57QVxdomNKH8BzZ&#10;SMWUSSV6YrEBVxSMk6N830meKdBZVoXHDJg64YXJvnUy2gaWBhYB5GZ6FpElWwi4Fr80NPtORkfW&#10;OnTM2kqZ/C1arxZI19zb+Qa1V5+hPr8czVUd6KvvQfOFR+j+5SHavjmBhmnr0blgO1qnrEcrvUzr&#10;xKUojc1DafAkNIRNRENIAuq8olDtFMbkGYIWjxiUO4eg8sAp6feLV29CnYtYiCAB7d4EJdmmMGk6&#10;3nYwgfADb0SnGuWztB0l2/btn3+hZPIctLiGoc81Ep3OYeigxGxl8DebOKHBORAdvpHocuNvEiCt&#10;jt4oZXJrMA9AjSWVh/MEVPtOxPP4dOSvWoxbs7NREByJAnsmG6swlMn8KLu9COAQ9LhGo4Us32Ib&#10;IDFyA593hU9Esb0vLqprUEqrYAk9fsY4FUwepY40JQ0kKWsgmQk3hck3XUuONLZPCpkwdLwewlUN&#10;kEymm+EbTl/riFQLd2Q5BmCeRxjmO/pjtXckviFYNxOomyhZt/hGY0tANDbw8+vpQ1cGx2MWmTpL&#10;yGvK4e+y51JquyCRiSJOQxfLQ2Kwd8YCrCAB5JnZYS5JZBb97yJLR8wztMKhSTNxctpczKcS2EAr&#10;s0LbDLtzV2L/ok1YxXo76xqDXw1s8Aft5WkmnFszlkqxJIhQKDJRxMg8oUelzeCCMlBv5Y5qKq5a&#10;kkKjDUHsFCINlewgeN9MWo3u3G/Qv2IP+tYfQc+yA+ibtxO9S/eh6+uj6Nh1HgO/3EPPzrN4Q/C+&#10;/ek+AcyDDTB9v/vzH9w9cwUvbz1C0cNC9FXX4UxkFH7V1cYLJxuUEcjl1pRcZOQK+q9yc3syrzWK&#10;Cb5iuSlKKX/KKWdvuRHAjR08ZcqIuQtwXs8Iv8lNcErXAKf4mV3WDqi6dEVi4IPaRjhGX3fESEHv&#10;a4JjTAR76Im3RUYgysYSzmRdFzauvZoq7BkADmoacGEGd+aj/dARcBs0FJ5DhsDz8y8R8slQzBo2&#10;Bt+NG4sflZVwjkC/Sb+ST/A+1zBDIaV5ERuliBVeZmiNSuFPKH1qT/8hAeNN/wDyvYJQq2RCb2gt&#10;dejUGNqiVs9GKi0m7pK3a6WM7gibTBBnodkvG50Ji9GRthLl6w7hHRHT/rAM/fk1+FOskNn9Dz3x&#10;WzSU1uNtWTs6j9xG43en0X78Fpq++xntC/egbNZ3Us997cV7KMtcRI88TVqsrD1qGtootZv8J6Ar&#10;MAEv4jL5W934688/UbhsI6pdw/HGn1k7Mg21PrGoOnL2g89n+h948x7tPX2SnBevVZ88j0rXUPQF&#10;JqGLnxWAbfcIkQBba+KIdmfh8SPQSaYXpUKfXljXDbV2cbROiZT6aahZshYle77D2SlJeBRNCW3j&#10;TdUVSjvF3zD0R70ZE4AHfRxlczPZpY2WQ+xA35uUh2dmnni2bDmqb91C9c07uPPjcXwblYrpyjqY&#10;wbKISXyWLmWsjgVy2EZZBFIM2TlBW44JBtZIo7XIMndCJn36quAErHAPxRqXEKwnkL+hgvjeIxz7&#10;vaOxh4ltn3sENjv4Y62zP2aRQTNN7JEht0WOvTfmEeSZlOLJouNKT455zp7YkzUN5zZ8i+2pWZiq&#10;aYw5ZOBZJJMVTt74mde8wz8Ca8UQSsbhSiN7FN58hfyHJdjgEUzlaIcLpg64zCRz3JAK9Nwf0t2P&#10;5oZO9Pf/+eEOhWBH/mu5/AQlzim0pVQ1TKLSbSMquo7gieiKz0NrdB560paib+YmdC36Hv1rD6Jr&#10;4Q4MLN+H3pX70bvuGLo2nkLP/svoWXMIAwt34s33Z/FRb/sb9P31D/op/fooo59ev4/Xzwulg/Z3&#10;deHGouU4a6zAfS0tlJBxywRwrZwIZmeUWjih2NQGrymfX1vxdfq1x/TU70SnTkMLLvkF4o6JBc5b&#10;WOK4riEO0u9uN5Dh8abvcWV6HvZqG+BHuTUOE7iH6K0PE8h79OVYaGuDCEsF/LQ04aGqBicC2I3P&#10;RQkyM4W3thbcyb5+g4fCf8hghA4ahMjPBmH6oBHYOHYsdiuNwdFx4/Gbsj7ua5rgOVn4hZY5/Zo1&#10;inSs8IDPb1P2XKZcrv/9w60XoUAKYiagStkE1drWqNG1kfYYbtCzk8ZJ1+vaoUXugRqZO9lvIlqD&#10;CC6Picyec9AZuwC18YvRuvs3dB24ipYjN9F5vxw9pZ2SHxILC3S+akLFyXvoeFmHlud1aL/zGhXL&#10;D6H5yhMJZCKJVB48Kw2P65iyCi1J89CVTP8ak4v2cCaLkEyU7f9Z+qxYOrdoxRbUeiahUdxyIJBf&#10;0OO3vayQ3m9+UoonB85IC+f/Jdq1qwclqVPR6x2HviCCnp/vC4hHh5geGpaMnph0tBMIXR7RlOdR&#10;qNJxRRWBWW0Zizq3iaijLysg+G/mTcWDjUvxYvk8vIxKIoCDUaMIRbmONyoMvcjsCWijSqmjR2+1&#10;E0wcjFf0xVV7P4yKE//e02rkL9qKgn0/48mpK1hB6zBPxxxLaJ/mKRyRLa1YYYU0PRMkaBjQJxsi&#10;Q4PSlRJ1scyOfjQCq8w9sNbKC1tZjtkH4KRzME55kBAcg7CT3vx7p0CspMKYamqPdGOC19wF2ZZu&#10;yLP1wWTK5DQCONvABDMI1JUklK2hkfhl3mLMJRjn09Llahpgpqktfl20HusZ4xvGqWEjlcL60RrY&#10;yOPfPnQeB33icVLPEZfkjviFPrhw24drbG/txZPbL9Hc3CW1BfMt6s/cwkuHZNRbx6DePRGNbvGo&#10;F6Ou/AneGCbr2BlojpyOpgiCeOo36J27FW9YenM3ozNnPZpzVqMzey06s9aigyzdQdXWmrQA3Zmr&#10;8dHD6avQV9kkya+3/36YPytov59R99/kgeYXr9h4s3CJLPmIDFlIz1BiSWNu5YhS+pNSe2ZsW3e8&#10;trDDg/AUBuy/KDt5FtcJ6CfW1pQXeri3cBWuz1qMDeOV8Ht2Dm6v/hqbNbRxiOx9iB76IB8PG1tg&#10;Jyt2vp0doi3E7QR9eJGFvbQ14KWriQC5AeJcHeCppQaPwYMRNGQoAgngcD6P+XIwcoeOYiWPxs6x&#10;o3BIWYUg1sQlVSM8pvQp0DRDsaYCD+Vk1LOX0FpchuqLt9DFRCN6p6k4UTB1LkrGGEjArTBwJBPb&#10;o07fFvUsDSxNRs5oMaaVULiTfVPRKDYOD8lB54RFaE9eirasb9Ay83u0rT+O9sN30HP1NTquF6Hp&#10;xkvU3ytF09MavGkZQH/He4K4FuUnbqC/uVc6vqjrzlfVqJ7/PZpzv0b3jK/RnDgLLanz0JE6Hx2R&#10;eSjJWoqutg6pjd73/YmWa4/RQK9Vdfwsir//Ec92HUfJ5Vt4su0Ibi38Dt0MIrH5upBwzbfz8Tws&#10;FdXB0ailzGzzITtSctZ5BaPNLxrdPjEEYDSqkqfhqXcsio280EzwNjpNRL1XGprWbUbjr6dwd9Ny&#10;XIqLwAM7+lubKFSahqJO7kdvHY4uzwn8jUR+jyzsEEiPbYeaheuk4wuPLv69oGX57StDnBtpgsdr&#10;tmOgrQ+H563EQlMX5OkIFjZFNq3VNE0WFQPMVdXHWi1jbFY3wU6qhZ301FuMnXHCxg+/W/jiNo9z&#10;1zMSZynpD1OWHvaOwTbK22UE7WzK5em2rmRgS2TRHmWS3SfqyjFRX4aZtHxLWNbIjbGY3nx/RDxW&#10;27hhvo4Ms7QNMYtMvTdxMlYxeWwkgDfTku2gb948Rh1b9SxxytwLv5m64icdSzxctVnKwH+xtDZ3&#10;48n9V5Iae1PfiefTvsYru3haz1jUO8dLUwSbfJJQ6x6LluBs9JF1O5PmoyuW7Rw7H70ZK9E7eQ06&#10;UxcytmahKXwGWghuAfK2pDlojZmLmrBpaIyYwe/Mx0f58VPRU1IrVfC7v0j75HyxUVl/759oeFGK&#10;djEdrbWHHqsPFT8exQMXVzzU08czuRgza4nnppTRDmRkWy88N7LAvdRc/E0Zdy8zF/lWVrhJ6Xw+&#10;KBw9Ta3oKK3GTylp2B4WgeLDx7Bd35DyWY4DpmY4YCyKOb6lT55la4kYC1OEyQzhK278a6nDT18L&#10;4Xwtwc0B3urjyb6DEUEWDmeJGDQY8V8NwczhY7BRaRx2jRuNA2PH4Ti9yy/KhrhO8D7TpP9VM8VN&#10;eqn+DkpRXq8AwltW+vu+vyS2anj+AndD41Gobo5GmSOatR3JwPTAlNBicEcDZXWL2PXQ0A61Vv5k&#10;solocouTsmd72jJ0Zq5D59QNaJ63He07zktd/e17L6Fd+N9bpRiof8OE0cfSi+ayZrRWt9O+fJBZ&#10;4jx6W3rQdOh3tG48htaVe9ExlX55yko0ZS5ET/YKsvFcVO07jT6e/1t+h1/5//0TGf/9m7/R1/0W&#10;vVRCYlVskZhF+3bR57c/e4GuggJUEJCtDPYOtxDKuFR0B01ARVgGg64JnTW1yGegtdklo9VnClq8&#10;p+CVVyyuxkSi9PgOvN7/PQonzUYlAdzkEINqY3+UGXihxz8TnX5paPeMphSPQg3rrGLHYameu5o6&#10;0fiiDEWr9+GupgNKDN3w+zgFXh84K+07/fKPe9gzfQHmyO2xgaD9SdtEGuF0VFOOH9QMsH2c2GLW&#10;DBeMnfCHtQce0Qs/tfVDPtn2Fhn4kks4zvsl4YRvPA64h+NblyAsp4yeamGLdAM5JlEaTyaA0w0U&#10;EgPPMbHCOhLRN4y9VSSP71y9sdbMlkpAhmlKqlhEQvphwiSsHq2O71R1sF1DD9tUdLF5vJj/a4Sz&#10;Mmdc0LbBeZcwDLR0SeCV9gtjtup6K+iAhPDNMRSYhKPeJYmMm4A6l3g0B2ZRvWWi2ZN1G5KNbiqu&#10;rqwVaI+fgwa/TJTH5qE2ayVKfTLR4pVJbzyTlo0S238qFV8aKudvRs/zEtRkr0R7YA4+ejBzBVmh&#10;S9p+5O1ff0m3JERg1P50BU/9k1AWloQiyqxX4Ul4FRiBF45OeCwzQr6hCZ6yUp4YmeMpve0rM0fc&#10;N7JE8Q+n8H7gb5ylr7pOH3PRk5n4aRH+7nmP3to29JbXoeFJAVpu3Md2Kxvsp0f+gVLmsMISu8ju&#10;32jpMlPqIcbEEJEmMvhrasKPDBxkqI0wUxlirc3hOWIYQgcPQeyQEYgeNJxlCOK+GowZw0djq+p4&#10;HNfUwjElDRwfo0EAG+CSmhz3CN4XBOa98RZ4+f0RqYL/JAi6u9/gIYOnraVTeq1/YACvVm9CoQ4l&#10;tAEZmEXcE24Qj2TgRrkTWimbGsjETaKTxp1SyC8dvbFz0U0QdxDA7bO/R/uS/WhfvB8t64+i96d7&#10;6L5Wio6njeiq7mHC+BdtBG9HW++HBEIQvxM92G/+RAclddOBC+jZ+St6Fu5G3+xv0TdnE7pnb0Cv&#10;kFOpi1A5bTWqFu9A+eofUPP9SdTu+RWNR6+i+fd8tDL7dxWR6Zt70N/2Bu9632NA3N76b6+0KOJf&#10;0+93GFRx6Eyejr68NWjznYCyZd9J74v2f7V4K2rNEtDskoEWn8loW7wFLRd/w0sC+I+ciXgRlUJP&#10;R4ntlIIGG7KLKRMBwdtFT9fpHY9er3gU06f2UNa/aezA0/jZeGgZQUkdjhdmXngpc0OBjiOusv7e&#10;9b2VQC7+ddQ04Gx8Ji6M0MZDWp0beha4bmiJx5bueG7lgwKxKZiDH55Rej+hry8gcO84BOMG7cEF&#10;/2QcJKD2Ogfhx8gUrPeNQIbMmIxriHTat3TK4yxDC2kc9CyWDeZ2WKpjjC0uPtjnHYh1WvrYIJNL&#10;K5pM1TXFXqqT7+jRd6kbYIeaLp9rYcMoVRzSMsM5fXtcUFHgdvos6bxFghR1J65D3MYTEK45eQ0F&#10;5lFocBUAJgu7xKI9jAD2SkG7bxYaw6ejJSoXXWG5qPFKR93Xe9BZ+Bp/tnUxBn5FlRUBL4AbMBnN&#10;Hikos6f8vvaAvwzUfbMP9T4Z+Oj11gP4mxlD9EYPkIH7yZ6iF7Nk3lq0eYWjLSiKjRuKTl5Mk4uv&#10;NGzyBcH2mFnskcwU+fSvYjTRY2Mr/CGnT3zwSrqIO5t34t7Sr/Gmtgl/v/kHZTT4t5eux1Vm7psL&#10;VyKfDHDQzgE/aBlhP7PiPkNjbCf7rmJFxVH+RupoIlEhR7CuNgIpn0NlOogwNkSEgR68B32JqKFD&#10;ETN4BOKHjkYsvXDUF18hd8QofDtuHH5S18XvBpa4rGeO8wTwBSUD3FARUtoCBQSi2IS65uKHscRd&#10;XW9w79xtVJVUS5ErehClAF67FcWqlmikbxYArtcXo7LEgH1PAtsOzUauaBBSmlKu0TkG7ZTTjcFT&#10;0J66BO0TV6Brygay52Z0EMTth/9A9+1ydN2tQ9O9aoLrHepLm6ShmOJ+7bs//8bfPHAvWbPpbhG6&#10;771G37l8dH3/K7pX/oA3y3ahn4B9M28ruvM2oit7HTqYLHpT6JcT56B7wgI0UWLVxc9EA/9uzliK&#10;6pnfoHbed6jnd6vXH0TNNz+i5tsjaNoubnsdRF3WIvRETEYjk3RPwkyywRQ0/PSbFHgiGOt2nqbk&#10;Y7CRfTs8pqE6ZBKu+Prg5a6vUXJsJ4pnz0Uh5XK9fQpBPgFN1gxOr1T0R9OL+yaj2zOGPnki3vb8&#10;ibp951DjRPnoGIZKetRSlmeaTPaaTrRkDqi7dEeKGXFc8e9tezcu8/tiFNMLYxe8VLiiyNYbhdZe&#10;yLf0QoEjgesWiWKfZDyxD8UdgvYaZf9v9KVHvSKx39EXB92CsNbBG5ONTAliI6TzMVNmjnRKaLFY&#10;e5aqNhbJLHFM7OM7ZQb22Ll9WONKV4bFlPAZYzSxhBZsh4o2dlI671DTx+ZR9MFDVXCEnv28thVu&#10;a9niukUgqk9cRvvlJ7Qxp/B036+gg5TqsfFeIZ7bJ5CBE1HnTgZ2pWwWOw/Gi0E9bC/3TFQ5x6GG&#10;ErvYKAiV249L1y/qofb7Y3w/i0BnGzknoYKSuerb43g38Cf+YszUHrqM5i2/4qO7CzYTYJTOTB/v&#10;KAHEl9ueF6IkMgsdIRPQFhqD1uBQNAeEUbuHoskrgEbciwd2wzOFOT2lMZ6YmiOfUuSSjRe6yglY&#10;6TT4j0/Kj57G79HJ+IXg+UVbTMGS4ZimEfbpyQlcQ/ygZ4g9zHrb+fx7XT2s1NRHKBk1XFMFWTYW&#10;CNPTQrA+AWykS0Y2QhjZ2HfIIAJ4OOKHjCSARyGaMjpm0FDMGDkWG8aNxRFlDVwlUPPpUx5Q7t7Q&#10;tMC1Udq4RxA/kdviFWXaDRM/lP18Df8wckrJEm0t3VLi6v/rH8pO4M3AO2b4KNSLW0oGtmikL26k&#10;L24190CzmRsajV3RIp5beKDdiVKU8qaRRez20ExfXB83D925W9AxcxsaVh5C04+3KaPL0PSyHr0d&#10;A2hq6kBP3zsMsDEGqHpE3Q+wdNZ2oKuiFa3Xi9F9tYhy+gQ6CL6uVQTy0l38PSaGWRvRO3Mz3k79&#10;hr5oHnoyl6J34hL00jf18fmbicvQn74cb7LXoJsSvDdnNd5MWoPeKWtZmFyyF9Nr8bNxs9AWmIbe&#10;mBw00Qa0Xr4ntb/wrDX7z6KBAO7wmYp2n2loZUKo//UXFB7ZjrvLZqBo1kK8ZmC2uKah2XUiGhwo&#10;uckIPTFT0OqXii5K7uLwDPS303rtPY1yjwQ0uMWg0joEzxVeeD17JZ4k5KKATFbgyQCe8Q1Kl+9G&#10;yXdHpfHddRev476eM8rE1rBOAahwj8Br9zC89qb98orCa7LtK98kPKNkvu+XgGu+Cbjon4AzgXE4&#10;5OyF/ZZOWCGjZCYYUyiL57t4Yr67H+a6+2ACAZyqroVp+mZ4suswzi9age+0DHGA5HGQhPKNlgGy&#10;ab8WKBPABPUOdR2JgTeN1sLqYao4omuOK1rWeKJHNaprhfv05g8sPJFPT36NgOwuq5USUlthDZ77&#10;TUStRzzqvERdxaI0dip6S2rQtOckyqxpPzxT0eKZjibPibzGNLLwD6iY+y3KPDPQ5TsNdaHT0LJf&#10;LO/ULuFKDBLqpX96X/0G/c9bCOD5G/EPhfsbAlgErgikornr0eIbhxb/aFI4wSvmBwsG9gpEg5ef&#10;VOo9fZkhvFFk7UAA2yBfYYWHftHoL6Z8a+zC830n8FtAIi5QVt8yNsUdCwtcNbPAbyYW+JXe+SdT&#10;SxySmWCvoSG+kxlgC/3uFmbK5br6iCRAQ9XGIcvWAvHG+ggzEBJaC5HGBvAaMRQBZN/IwcORyJI0&#10;ZBQSho7g8xHIGzYGm0aOxI9K4/EHWfOxjT8eGznhNv3URX36Xz17PNCxZuKxR4nCk+cThM6SBl41&#10;sx5rR1S6kEGidNwrokQMR6PCCfWUzIJ1G5kU6mV2aDJzIYi90GhCNiZDtDqEUaGkotM/A230MZ1i&#10;9cCoOehMW4POOdvRuOYo2l7W4i8xwIIIEbcXRKeh8L/9rO9+Zo4BBq0o/fzMGwK7p7UX7QR70/Hr&#10;aD3+B3oPXsLbDUfQT2/cRSZ+M3cbuqZvIEAJ0qmr0D1pObrSl6I7c4kE6L5JKwhcgjZvPdXACvTn&#10;Erx5a6WxtL0z1qFPfDZuBhoCJ+LdjLWoFMu0vCj/cM+SpfHoJTR45KAzhB4sMBdV/OyDzKko2L0R&#10;+VtW4WV2NlkxCM1kkWanVDQ4phLomeiKzUF7QBq6CawK+xA03H5MCf8Wz2asQZlFiDTz5oncBT2P&#10;C6UBD/nZc1HBRFtrH4Z62yg81/NG6ZmrGGhoRaE3mcs3GpWBMSj3j0ORWzgBHI4SxlkxAVtGuV4U&#10;lY5nkem4TPa9GJSEs0GxOO7jhyPOHtgghk/qy5GsJ8N0OydsSsnAiuhEJGkbIoYqb4qYh75qE35K&#10;n4Z9VG1HNAxwlADeQiktdlacq6Qled89amRmAnjdaA2sHKFBX26KPzStka/viGeMhwITeyazABRT&#10;1t82c0f+N/tZg0BfXRNeRkxFPRNNtQeTF2OmICJNeq/q5BW8JIk0EsBNjJ1GMYySSbDWNAL1FhGs&#10;14lURbkoyVyOPxkPIiZFv8cA4+MdLWrvlRfo/uYEProYnYd3/71v+77/TxSt3o4KVlKDrz9qHcWO&#10;C370OQxUJy+aaHFAUfxR7+ErFbFKZa2jFypt3FFo7ow7/pH4IySeJt8Gd3hhDym5b9vY4Q/63UvG&#10;Frgot8Q5uQVOsRyi991D6fw9GfhbAnmLkQnmifWJhg9FxPgxyLazRJJChjBdNYQTwNH0xt5DhiBk&#10;KBl36EjE0f8mDx6JCWThjGFjMXPoGGwcMQbHlcRKHwrc0LXALQ0Z/giMR9nZi7gRmYmHFj64J6M0&#10;M3XHQ1NXNN0plIJ2YOAvFO/+BUVrfkDZjPUosmOwGbkQrK5oNHVGnZEDweuABjmZ2MRJktOtCj+0&#10;iQELFl5osQtGh2cCWgMy0RqUjU4CuCtxGbqSV0ujZsQQTmFTRO/+WwJXjJYSAO57+6dU/g/Eb1je&#10;UQUIKd/T1oeOB/TO90vReuUZ2reeQevS3ehevouymv540Q70zKffzluH3ulfE7gEZxaPKTYwz1qO&#10;bjH4fepadPKxO3sV3pDlemd8jY5Z36ApZ53UIVK0aAPl2hFUn7yEXtEXwnPkodF45joq3el9Q2YR&#10;kDPQOvVrVO49gKrfTqLw5G6Ubf0WLz3JKp6TKBEnUOaRSejr+inhu0KzCXpKa7FI2/z1UmIc6BlA&#10;CT32Q0s/FMqc8WjqYuk4nQ9eotg8nAqPCcArGaWWgSg7ehbvm3vxMoDsRSavDUpEuVc0qvziUeob&#10;g4qQJLwgC5eEpOKRfwxu+0Thqk8sLvnH45xPBI47ueNHK0dsotrKZYwJAKfQC3+TnIbTazdhIgkk&#10;fIwSpprbo+aPezhMr7xPhcDUNsBPmobYr2OEvNHqyCaIN6vr8z3KaPrfpcPUMJ/lJ3rgP9QsJAA/&#10;l9njmbEjCcyFySUKrxz9ccszGgN1HUxCvXgVSsnsGonX9oGop5oodqTkvnRT6n95sW4Pnrom4KmF&#10;H4rcY1HuGIdyE39K6gjU0I51ztqC5u2n8e7Ne0mpvWVQiLrsvPECLXlb0Zm0DB8d07DD/cx5KNlx&#10;CE8zZuOFnT+qKUGq7D2ZVcmyBHGtjRtqrB1RbeuEOr5XQ0DXslQ5uKPWlUB286ZR96Zn8ka5nSue&#10;k5Uf2jvhjrUzrtMbXzY0wSUy70UC+Dcj+gcjApiPBwninXom2MIK3qJviE301VPHKSFh5DBEjB6B&#10;DAsTTLQ0QZSuOsGrjSgtDXgPHoxgsdn0MMG8I5FMBk6jD84aOg4zB42iT1EigNWZQKgIUqfgsLIp&#10;am48wjt6sYsRWcj3jscDuTOemTCI9J1Rc/qaxDj9bb24RzlYKgtCtZzJir6rkZ+rJ2vXG9mjVgCY&#10;pdGY4GWpN3JECxm4xcoXzbZ+aBFjjB0jpOVPusNzaTumoyt6AbriF6F50tdovPrsw3FEIXAlxmWD&#10;tHcRpD196B14L4FaNNLA35TUfM7/0Nvah6YnVWh+Uk1ZXYI6Zt2OlfvRv/YwmkRv94Kd6FzwHTqm&#10;kWmzVqJz4iJKZwKWDDyQ9w3e0DP3TuOjuL+Yu4HMvQlNczaj8/lrqq2/8Relx0D/eynDi95wcd/6&#10;H0KriXK61oOePnIuQTwXjcnLUfPdHrzY/z0uTE/B/WjKXptQtPpks/0n0gcTwD6T0CtuiUTmojN8&#10;KkFMQNKGtDx++f+YveVJAR5HZeCxmQdeZMxFUdockkQsmoLSSBKReCC28qluwEBzJ8qjKB8p8euD&#10;UlBG9i33EkychJpwMi/BetMhCHd8onGL5RpBc4X+94JrEM46e+KklRMOWLpjkYkdsg3NMZGWTazE&#10;cX7LDsyhkowkgKdbuSJ/70/YLbfGEXVNHKOM/llbhhN6plisrCttjbpG3UDa6na3sjYWj1BH3mBl&#10;HFMxxh0y8BN69HwqsyeMhacyFzxVuKGC5/nKzgtPYiejbNbXKHYORSUtQI1rOGqdw1DNRP/I0gfV&#10;Ry+yNoD2knqUnb5M9VOGcibjIk13NInhtqsO4O/jd9H12xO8IfUOkAFE/b1t7EbZnO9QG0L15DsF&#10;H70IicUjZo0bepTB+pYoNHMkCL1QauuBKhtX1Fg4osZGzKJwQT0BWWnnjNeWDpRDYmVK/s3X6lzc&#10;Ue3kRnCTjSglap39UeTggUcWdrhH2XyJ7HpOJsN5SukzcnOyrwInCehjClt8r2+Ezfr62KSvhw2m&#10;FshW10AsARw/dhTSTWSY7GCJBGOxHIo+gpTGwfPLLxAycgTiho9GMpk3cdhIJPExa8hYzONrW1SU&#10;KKHVcJrnXvDtIVxdtxd/9f+FN+0DOBc/FfeZCR9ae+IRZfB9NsDrbR96pLuLqvDcMlIay9tgRXls&#10;zGsWS8ToUzqzgQRwRWkwdiYDi1lKfI+Zt87CFQ30/qIzq80pHD1iFklgFtpDpjLwc9GXuhyd6WtR&#10;P2Mban+8Spbr/tDjzyLsSg+B2937VmJjUcRr72jMBYDF8LvevvfoaxtAW3ELWotaUH/hKToPXEX3&#10;5lPoprfuWLYHHfRMb+ZQVk/7Gr3Z9LiU0D2Tl6N/xka00v/25q5HD1VFz7xv0c/SvHqfZBnEOUiy&#10;jM+FMmDeQEtZA4qv5aPhxBXUBeShO3ExwTgLrYkLUZg2HaWH96Mpn37+zCkUx5F9vXitfvTQZOEW&#10;j3T00Yt3xM9Fd+xcdIZlM9GHoWHPCSlB8FKlf3W/3cZzYyZ/Y2/KZ5KERyyq/Sfg1aRFaHz8Qvps&#10;95PXqCADd8ZkoyVmMhpC6A8J8orgFLzwCMddOz88JKDvkZVvkoFv+8fiBpXjFbcA/GrvjjPWTjjh&#10;4IV1jIMsfROkEZgxShrYnD4Jm9IyEDVKBTmM8UPhSdKqkkfpiU+QbU/rynFG1wgrlXQwYYy6NDz3&#10;B7LyHoJ4yUhNadvUfWKAEPHymOB9JHCja4+nBgQxLVaxlTeKHfzwirFSSMVW7uiDKjd/VDkGo9I2&#10;jGrDByWMm8e0EUXf/SipEFHENbcUV+JJ8gLUZdIWLT2AptXH0H6nWOqXEJ/prmrBsylr8dAliTEc&#10;hVsG/vioPiQOrVHJaKLPKLJ2wTMDM7xkxioS45wVdqgiCF8bWUlDD6vN7FDHiqkxs0cdAVBj5U6m&#10;5t9k3HqCuYYnW0Pw1rMSa8VJO3ngua0tbluTeY3l+JlgPSUzpf8Vs4/McMzUFjspn7cYGmCDng6+&#10;tbbFD8nJCB83ErFjRlDq6CPTXoEkcwMkEcx+Ytc/MYCDAI4hcFMGjcCEESOROnwUpowYhyXjxmKz&#10;mhKOMZse1NTFL5MW4y+6/qtZS8gcv6L4wClcJhgfMyM+MmeC0bHFg8kLWTVA64MCPJf7MKjcUGvh&#10;RpASmGwUMamhlg3VQB/cyIqvp6cWIG4wEVKaf5uRjc3dJBndJMa2iqGEYmEyrxS00RO3R8ygfF2H&#10;d3N3oWPBPjSuP47Wcw/QU9lC8HwAqphJJLyvANXffP52gJKawO3q7ifg+9DX3o/W6jZpLerO0ha0&#10;E8Tth6+gecMx9K4/hD7RS71iHz0xAUzf+yaHXjd7OdqmrEbHvM1opf/tJvN2zd6M7gXb6aG3oenA&#10;RWnIpQgOAeK3PPhfPH7ty0rUPizB81W70Ry7EL1xC9ESloeGWZvQm/8E5RdP40LuRNxODEehZyza&#10;g3LR7DcFjR4ZaPHLRp9QAYlk4eSF6EmajVb/FDSkE9RPyj74OJbu1k48Ck5DrW0gauijKyx8Ubxs&#10;Axnmw60ugfOGHy+iwS8NHQRwU8wU1IVmoDZ0Igo8wnCPhFIYnIBHPjG4S2a77x2Je5TON5z8cIvK&#10;8CJj9DzLz1SFm+zdMJk2LZFAXEhg51ARLgsJR4o+1Z6pA7aZMOZUNaWVJo+rauOslhwXDUywiZ+L&#10;GD4eecrq2KVlgH1k5dUq+pg4ZAS2qujShtnhtqYZbqsp8EDTRgJygaEDnhtSVjMexDTRSnt/vKaK&#10;LbL2wCtTNxSaeqLIxAMvacvKrNzwlLH2kjJaLDgorlu0hbjl13QjH8Vbf0Lnk0q+AnQ1tCN/04+4&#10;6JmBP4wCcNXAC3dNAvHAPAwfNfmRdXwj6UHE/kdxBKEfXivs8ZInLDbzemjhghd58yl7UnDL0hWP&#10;Ce5nhqYoFespUabW2YpNvd3QLCS3rTe9EIPYxReNrn5ocvNDlbMHCmzJxPTAZ1mRJ/UMcczQCMcp&#10;n48yQewioDfrGmKzgQyLVNSwwccH64L9ETN2BNJlOpjiZIFEMwPEG+nDe+RIeFM+B4wchcChw5Ew&#10;mDKbAM5kmTlOGSuUx2ETGfiwhhr2a+ij9WkF2h4U4zdlM9ybsgRNDwrxKz3sE6qEfF7nY2bJK5be&#10;6KtrQ+XBU3ilZYdmGQEsgMnGEKWWHqfG0A719L1CQtfq2/I1gtecUkcAmb/RZMZrV4h5w74SC3d4&#10;xqPNJxlt3gSxz0S0BU9Dd9xi9C7eh75Vh9G56Ae0/XSHbMtGI3DfiV5o4ZEbutBeUI2+jgF0NHSj&#10;p+kN+lrFPONeNDH79rT1o7/9LRoflaPp0lM07buM+tWHKLcOopOyuo/A7J79Ldl2Iwbodbsnr0bn&#10;Qnql5TvRu2QnOsjSb1ccwFt+tn3BDtSu/hFtT5jh6a+k4KFM623vQ+mNp6j7iQwcMhs9UUvQGTkf&#10;9VGz8JJM+HDjejTevYye38/hdeo0VLukoMl7Mhq9JqHBPwdvmDR6JixCJ5lEeoyZRkDPQT09dNON&#10;DzZCHOs1k2k+VU6zczQqrBhja7/7IBH/ZX28eYfiKavQFkYVE5WDZv5GQ3iW1JFV4BaMEv9IPCfh&#10;5NMHP6REfewehvti+VsnX9ywd8VNFy/cprW76OKHH1wDsNDcAZN05JhjbI3J43WxISwG3+dMwyRd&#10;E6xSJTjJvEfV9HBG3RC/qRsRxIZ4tHglMi2dkTxCCVs0DbBHU45dBPVMxujXStq4omuN6+MVuK1h&#10;jkfatsjXs8UjTUsJwC8tPFDEUmLhjUILTxQwTp4zll7yscjMHSWChanYSi188Ezhjxepc1F/5joG&#10;mKwH+ulzieZ3lMp1F+7izvytOGOfgtPyAKrZYDy3iUChYwxlegSKbCPwUQVZs947Ao0BDLqwVDJG&#10;Kpr8Y1DPIC83YVYJikMXM7IYLfOG8q/h+gO83nsMT+ctJ6iT8MralSwt1pL24Hd80eAVimYfsfF3&#10;MBo8WNyYZZ288MrGEXcVlvjdVIGj9LuHmCAOCQY2UmATJcsGXQMsVRqPyWTW1daWyNPRRLq2KqY6&#10;WmGysw3ijQ3gPnwwfIYPhetXXyHHyRkzrPn6l4MwiQw8lwBeOXYsNhHEYgf5U8Hxki55sWgD7moq&#10;cD00EwOt/bjEhr9L+f/UKwz5zJIPTFzw0Jd+jv61ipUvQCp1WAnWNaT3JeCr6YHrCGDReVXL5zVs&#10;jCZm0lY2kGDqeiPB2G5oYWO12QWilV6n3TcFHf7paPVOR1fIdHTEzUd78kq8mbdTmmXSuPUM3nW9&#10;k1h3gJL5r7d/o/nXR+g6cZ/ysQYD1X3ofNyI3vp+dDb0oLeJbNw0gPbKTrRWdqC7sBVNZ56g+fA1&#10;NG44iZ5vjmNgxV4mie/RS4/bP5Oed9oGdM74Fr0rmTCW7kHX1z+ie9MxDHz/szRNrTt7I0ojZ6H5&#10;+O/oaehAr7iFJlDEf535RagMmEnwLkZz+By0zadML3yOpvt/4PmuTcjPmYSSwAQy8DS0BuQyUeVI&#10;9zXfTV+P3nTKbjFWN2UJehJm8XEO+sng1WnLUX3id/AwkiR8tnYvnlh64bmBLSqPn5E6aESpO3MX&#10;lb6T0BPD4ybkoTmOLB+djRLPSLwm2ZQwvl5RLr/wjUWBdzSeM34fOhPAjgG45eCNB2ILGI8QXKcS&#10;/NHBH6sYo3kknlz62dlq+pirZ4aDOTMlaT1XWRP7tKkOtUzwm4YCl9WMcYYMW7J1D7blLUTIVyPx&#10;NSX0dm1TbCdpLVTRxmolLfxKsF4db4brmua4p005rWtD9WqPQsbDKwt3FCrIukxQzymVX1D1vTJy&#10;xkuqt5cEsJDRZUbuVLrOqHYIR2tgJppTl6IifTUKp6zHo5RFuOSbhkuKIFzR8SVuQvHEIQIFViF4&#10;aRmCcqcoVLpFEWsJ+KicHreSFyjAJsDbGjsR3UmT0Ro5gawcgwbPILxwCsGLOd+wAT+s/iD+iQb4&#10;kwzScOcxCmNTyby+qKeXrvchaAneRo9QZuYItPrQAxHElY6ueGljQxa3wHkzcxzUN8U+mTl2kM03&#10;68mxVlMHC0aPJRDHIW/saMygHM7WVEG2vRmmeToiTk8D3sOHwHHQF8hyssOx1asw388HsUO+wqQx&#10;ozBz1CisIoC/V1XGFvrnG7lL8C+D/oZnFJ6RNa+5xHwA9I79+I0e/Bkb+AmzeT6l8UvKoQohlfm5&#10;GqMPclmsnSxALMBcIwBNCdRE1q0ioOsFQ8vJvmykFjGQQ0EGlgZ5eKCJIG6kh66nNOz1EysLZqIp&#10;IAsdlJUdycvQzEbqm/M9apfsQ39LryQpxSIKb8pa0bzjEt4cvIG+iwXouFeLtht16CrtQm/zAJPP&#10;O7zr/As9LQPorOwi4N7g/6vpzIOiuPI4nr93q7YqW4kICLLDACoCyi0ooHLIjYCI4RIQAVEhIIKA&#10;qDEeUaIiKomlJmvWJAY1eMUDE2MkJiAMl8gCggzDMUMzMwxHTDa19d3v66qlqqtranoY6H7f3/fz&#10;ff3e66keCWO3WzH6WQOk6mvQHSZGF5/g7z+JGYG8xTVEZwp6/yWYiO5S1Tcw1tZj+swNzJ26hskd&#10;RzGeUIjpE19D++0z/GaYkwUsHFJS9UCzoYLkUAkpvhQjcSUY3HsKnczA/de/wNCxj9AbvxW6qHwY&#10;Igvl+8U65uHZXCJ0aimMaWWYyzwAY2IhRlKL8ef+8/h9+3GoN+1CX8U5SC09MjZOMPMOXL3DvP+H&#10;LF4jo8Jg6gFMxZJaEopY9IphyNqDsbitGAxKwGBkIroCo/CKYu5ZRyciOrdT1M1E604W4la6cXNg&#10;NBp5TMOadfha5GBnH+TbOmK7BdvYQntU2ixG5VIvbOe+QCAyqbDOdhG+s3LGfRb7m5b2eFp+GE03&#10;7iPhXVvsJonWLHLDaYU79i1Q4MB8a3xr40KxL8cTW3c8s/dEE7e2pavwgjTWyWLetWQVOux90MZN&#10;7LscfIjR/hRgILpcgmTx60LhSQAACRVJREFU9vowakaky6OxRtcX4HVABlrdYvHEJRodgRnoZNZt&#10;8SBhiHvnYuqmD402KAX6aPHA/WxMRGfiLTFhf8jLH6/ciYj8xw0b6MCxqbwA22EUs1SikjEZLQZj&#10;R7DSJZHNL8GoHscfvMriPp4Q8lDFUYo0BpK4dxwhcDyeeUg8hjQJxrhU6Ojiush4Bvk1eOK6DA+8&#10;PXBzmTcuLFmOM3ZL6cCLsd9qISosF6DMyhIllvNRYm6Ondznr3BBjp8rwue/jeB33kbuaj/U5Ofg&#10;/J4SlIWHIvHvf0WuBR3YbB6OWlrgtNUCfOZgQzz3YS5KwXPR4+zki0dBm/BfKmWidwj1riug8mYG&#10;8QtFM121k4jcZ++BAVvGArqB6HH+v4CH+Z5YdVHt6I9RlzUyXo8up4BdKHKB0GJtX5F/xV5eED4Q&#10;Ws8g6HwiGSmioA1OwVRiAYtiKWYyD2I695jc2aQWM04GJTnvCcFom/oxevBLvKm9DdPFBhivt0O6&#10;24+ppyMwNI1ApxrB1MAUJM0UBU1XHp/BFJ14VEySeNwF6eI96GuuYe7QZzCU0nX3nIG+4CTG9pzG&#10;1JHLMJy9iXEKffTkN5isrsP0qToYdn5ENM7HXE0dv+9nTIuczQsqiooYAjmUUEEXZH6Nr8BY+gFM&#10;1H6OvrvXoelohrruG/RsK8UwnVIXsRPadTugCcnGDJ1fv7kUhk3FdN5y6JOKoMs7iN+OM6sXV2Mu&#10;7zCkhAJicCb6iqrQf/EGpOc9MPG7x68/oXiZneN2Qp+yC4akEhgyWPiySjDOYjEWkQI1yUoM5ugX&#10;bhyagD4W4Re+4XhB131Bw3nuH0akDsOzteF4vCYY99eE4KtVIShTOiJ73kIUWSpQrrBHOV/nLfgH&#10;NpuZ46TCDleVStwhJjc4uOOuFVF6axF6vm9BLoVYSEGftHNBNcV6mHn4ELcbtsvxvZ07ntp6oNnR&#10;G60kszYnf3RQvMKJO5Re6OTWoVwhL6vzclkAej2CKfAAqOx8ic+R0MVuY7woghRHuvBJxK8UbtPa&#10;dHTH7EDf2iy0ucehxTWS9BoL9RrqMCoLhhjRQZqFiSgxIy4db40GRmDYPwSv2aD73X0hhcVBF82D&#10;KV5DYhakmFRiVDr0iRnQrU/FS69IdJWflNFvVKND9ydfoGdTBvE7BYbYzZBiU+QpauIJ/4YE0Ymz&#10;BaaELZjamCZPRWx188BDOvFtV0987eKFWoelqFLa44D1QlRaWWPvAorY0hx76MTF3Be4LkGa11Ik&#10;ODugcmMcTudlI2zhPOSHBOLU5nQK+G/YZvEuynj8cUtLnLdV0N0VuKpYgrvzHPGI6PI9HfWxZ6SM&#10;0OLnQVKWPLiklfm+yWklVIu90UexDijcMKB0xaCDB9SLvKBx8CIe+xCtxWqO4vYRScWFhW45s7AT&#10;sZpoNOK0mni9muINhIYOPLxMdGgFYsJbTJrnRSLu6NYms6BlwhAnniwnVhbcC3V8CbS3n8kFUIhY&#10;e7MJ0i7iNTPqzNnbMFz6AYb6LoxdbcH0nR4YHlLMv4xh9vUMBTwLo/SGjvkfYvifkDqHMfLljxg7&#10;fQ2mo5cxfYhOXFmL2f0XMU3x6quuENlvYPLqzxiuvQnj5w9hYKGQttOBw7Og33cOk/98gOm+EbmY&#10;iF5yfXsvXr+3D6ZE4nBMKUZ3fAx9UxuGf3qCxuqP0ZSXg+5VcZiM2YWx0B3E6PehFg5cUQNtOuNC&#10;rOiBL5cfxjVBN57+8ALe7DmHNwUfQZ9diamkYkzQZQbd1qPXMwE9QZlQ+2+GISoPEj+jTyiGkU5u&#10;yhGLue3FxMZt0EanM5dTxCEbMCBWMAmIx8uYDCJzEpqYOdvYjptXBqGFhfnXFUH4yWMVfvDxx4O1&#10;Yah29kCmmTVyzShiaxsK2gEF1kqkzrPEkQVK+QkLd5TOeGznTQE7on5DFgYb/41iv1gUWdjjBCPf&#10;CVtXfGBlj09XBjOTrsQPxOZnoheaBiHuBbfRLFRsRyqlB9ptPdHB9zsX+eIF20Sfzzp0ifdpEt1i&#10;bnloGiYZL/Qx+ehjnm1yDEaLbzLUWz/Eq8RiqNzj8YICHvBPxVhwutwZqA3jPpxUF7EFEjdx7/yt&#10;8ZBoOm8khonAwxSxGJShZTUbZzWTeLL0MSmsmJuh35jJSrwFIxEZeHX2X/KFnjHOQZXFahEQhKFw&#10;4g2PHY5NIw5QxPH8TByFHZXGIpCCgcx8dB06hkcxCXjg5o1bzK+3PHzxudMyCliBQwvFU+CssNfc&#10;AmUW5nRjc5RzK3RxwO71wfggMxnV7+9Err8v1r37F6S7OeFMdg6S57+DfAszVMw3RxXFf05pi4uL&#10;HFhRXVBv5oze4xcwXN+I+/bM4FmlmJucRl/9PdxTLOVJ98NzOmorXbabJ/61yGKswAN2btAsFhP5&#10;PeSBG+PMLa9ZRUcoVLGao4buK3dqLfLjcczFwonZgMY9KGK5MyuEIqcT05G13mKebRKk1UnQB1PE&#10;UTuJpLsxEbsLg/vYqE2/Y+rVGDRln2KyqBamQ1eItMy0NbdgJE7rzzdAW3MH0oUnMN7rhZForX+p&#10;kzF6RvsGM5O/Y7J7HJprv8BY14gZovTsx1/Kk8D1lecxc+QKTBS24dxt6L/6GbP1zZDqnkJ38T70&#10;O45hODyHgr4L4/0OGDvVsgMLARvb+4m7zLCJB1jI92GIqNyVsQutZ/g3akZgbG2HpvQYG1cejMzK&#10;2uB8jKzNkYd5Gum4k0Rzw3t04U35GEsrxW+fMHcfvoy50rOY5feacg7ClEyHjdgGnT/Pj88GTKxO&#10;ZkNl0Y/Olh+laUreDVN2BWayiPIp70MXk4mR8CSogzdQ7LFQecZA+4jkMK7Dj2GpaKFIVHTb1hWB&#10;eO7qj1+dvdHosgINbgG4tMQdOdYKitiGIqZJ2Cixj64qVgYpJRJfZXu4q1iGBrrjQ6Ubvgogmt9q&#10;QVVyIQrNlDhCQzimcMF+CztUua7Cdz6haGThbxYDOVjUVWwPKrHgPd233d5bHiLaydei91l0aHU7&#10;+6PVhqImTg/4xfGc5jFupqPXK55FIBCt67ZgNP84XqZVQhWxncUxFRoxxFJMZAgVE0oyMBHMiBvK&#10;LZxmymimi8zC/wDJd88iOcfauQAAAABJRU5ErkJggg=="/>
  <p:tag name="ISPRING_PRESENTER_PHOTO_1" val="png|iVBORw0KGgoAAAANSUhEUgAAAZAAAAE3CAYAAACEpheaAAAAAXNSR0IArs4c6QAAAARnQU1BAACx&#10;jwv8YQUAAAAJcEhZcwAADsMAAA7DAcdvqGQAAP+lSURBVHhe7F0FeFTX1u3rq+CuSYi7uweCu8UD&#10;wTUETQgQIQGCOxQKpbSUUioUSinF3d3dJbi7k/Xvfe7czJ3JTaB9fe9v3pvzfeubZObOvXdmztnr&#10;rL332ecDGJqhGZqhGZqh/YlmIBBDMzRDMzRD+1PNQCCGZmiGZmiG9qeagUAMzdAMzdAM7U81A4EY&#10;mqEZmqEZ2p9qBgIxNEMzNEMztD/VDARiaIZmaIZmaH+qGQjE0AzN0AzN0P5UMxCIoRmaoRmaof2p&#10;ZiAQQzM0QzM0Q/tTzUAghmZohmZohvanmoFADM3QqL15/QbPn73E44fPcP/OY9y+8QDXs+/iysXb&#10;uHT2Ji6cvo5zJ6/hzPGrhCu5OHviKs6duoYLZ27g8rmbuHrpDm5cvYc7Nx/iwb0nePL4OV6+eIW3&#10;b95qrmRohvbf0/6HCSTHgP8q5N9evniNu7ceEhHcwLEDF7Fn6ylsXH4AS77fhnkz1mDG6CUYm/Ij&#10;Mnt+g/4dv0BC1FR0bDIOrWqPRETQUDT1TkdD9xTUdRqAWvb9Ucs2CbXsJNR2SEY9l4Fo5JGK5n6D&#10;EVl9GOLqjUKX5hPQK/YzDOryJYb1/RYTBv+MWeN+xw+z1uP3BTuwdc0R7N9xBicPXxYk9ZDIpmCS&#10;UfvMBhRuFP5mIBADCiHU22tSETeu3MORveexYflBLPxmEz4bvhiDe8xBj8gpiK01Ao290sjw90eQ&#10;WW/4GiXAs1J3eFToBneCR4Xu8KzcHd5VesDXuCf8q/VCIB0XbNEHIVZ9Ud26H2rYJOrCOhHVrfoh&#10;xLIvgsz7IMC0N/xNeolze1eOl85fUbqGR8Vu8KoUDz+jngim4+s4JhPpZKBN/dHo02oasvrNw6zx&#10;y/DbD9sFwZw6ko17tx9pPl1+Te37MaBwoPA3A4EY8DeHesvJycH1K3exe9MJLJy7GVOH/YJkUg9t&#10;yRg3IZIIJZXgb9JTMuIV4+FFjz5VewhSCCJCYDKoyUqCFAWriPxBioNVx/uAjuXj1c8jgcmL741J&#10;hwnHj++R7ouJhsHkFUgkxOdp6Z+Bzs3GCwL8gtTL7z/txOE954SLreCm9j0a8PdD4W8GAjHgbwjd&#10;xmTB8Ynzp65h1S97SFX8isR2MxBdI4tm8QOESvChGT8TBM/82SizcRYkwa6mPIZcxfjnA4kQ3h9M&#10;ImrnyQNxvO598fMyufBn8iMVJH8uWbU0cEsRJJne/Wt8NWk5tqw+LGI17KZTb2rfrwF/DxT+ZiAQ&#10;A/4m0G2PHjzFxbM3sGrxXkzM+BndwyYJ9xMTA5OEcDGZkpqg/9l9FGqTKAywZMgLJgmtwecYBkN6&#10;vqZQB8moYZNM5DMAIVYDyGgPJMVCMB+IQIbZoLyg5/n1YDouhI7n9/H7+Tw1bfWvq72mfF01SK9L&#10;n4NJkN1lTCBMLKyiBFHSd8AutLCgIejX5nN8MfZ3bF17RCizZ09eaL5JZVP73g34/0PhbwYCMeD/&#10;EdrGKoMzmHasP4YvJyxD71bT0dQrXRhLdj+xsQy27CMMJs/S2dirGV4llAab/2djzoY9yHwQ/Kql&#10;wNsoDV5V0uFZOV08eldNpxl/OpFTGpFTqjguxGIQXXMAvXcAatsNQB06T13HJIE6dP469uyWGkAE&#10;RoRBxwXT8YFmKXT+VPjQebyraq8hXSeNrkHnp+szMdWwJpKhz6IlFolc9D+LPphUmDRZZTGJ+hj1&#10;EN8Tk0xEyFCkdvsKP87egIO7zoqMsLxN7fcw4D+Lwt8MBGLAfxi67fyp61ixaDdGD/wBbeqNIoPa&#10;T8QC2BgGmfcWZKFmQAtCTbtkoQL8TYkkyHh7VBoswAY9iAx8Hcf+aO7TB61qxaNb807oHxeHYT0i&#10;MTGlGb4Y3gDzJtbGwi+qY+m3AVj5ky/W/uqJjb97YvMKD2xb7YLta51ysW21KzYv98CG3zywZpE3&#10;lv/gjyVzArHg8xr4ZnwdzBjaCOOSmyOjazT6xbZFp8ZdEFM9AU08+9K9JiOA75GIi+/PsxITWJpQ&#10;NUx070OS+mClwqTrWVGKp3DmWDdSb9NHLsGmlYdEinHepvY7GfDvR+FvBgIx4D8A3Xb5/C38On8b&#10;hvT5FpEhw0RGlGTwpBl0bTKE73JDsXGtaZtMs3AiC0siC1YUmtm+f7U0OiYZYQG90JUIYjAZ72kZ&#10;jfHT9JpY97MP9m1wwomDlrh81gR3rlXCk3vl8OZJaeBlSeBNcbrlYnSXRQlFCJ/qPcp/y9B/Tv6f&#10;kEPn4PM9L4lXj8vg8Z0KuJldBRdOVsPRPTbYTWS0cn4AvptcBxMGNcPA9q3QoUFXNPXuS0QwkJQQ&#10;KRZSLT70uQKYVIgU2cXGBKn2nciQYyr8HbHLSyLk7vTeRLRrOBYTM3/G+t/3494dtQwvtd/PgH8P&#10;Cn8zEIgB/ybotru3HmH14j0Y2nceIoKHCnXBGVLsy+cYhtbw6RtDCWwMa9hIMQmeofuZpGpm6ylo&#10;6JaItvW6IbVLLGaObIDl8/1xaKMTsk+Y4+6Ninj+iMjhVQngLREDG/UcjXF/S3hNz71kI0+vPy0F&#10;PCbw8Q8JD8pIuK+PsgqovP6CzsUEwud/SqT0hMDn5+vw9fh5QTJ8L/Q/kcxbIq8nD8ri1pUquHjI&#10;EntWueKXr0IwOb0ZEuPaIKZGD+Ey82fXmFGqIMxAdrHR98GxFuV3pfv9yWSSJMiEA/LeVRKE+6tt&#10;g9GYlLkIuzefMMRM/l9Q+JuBQAz4i6FtvKr70K6zmDL0F7SqM0Kkz3pXTRAuFlYabNTyJ40kMdvm&#10;4LQgC+M08ViTSCQiqCcZ1ThMG9YQK3/0x+m9Nnh4tTJesop4TUaaDfQbMsyv6O+XZLgFOZARZ3KQ&#10;iUHN8MuE8a+ArnvztCk2LfbGhQNWwDMNKamRDR/P98Ov8/3lkgzhDZNLUbwl4nv+sCzuXjDCoS2O&#10;+OXrEIwZ1BzxYR3QzIsTCAbB10QbVwkmNaaNqeh/rxKZsFtQTiFmQuF0Zk5SmDd9jVht/+L5K80v&#10;KDe139mAfx2FvxkIxIC/CNrGJT0Wz9+Kvq2nC3cUK40A014i4CuvvdBPd9WSBs+yB0lBbTKKNawH&#10;IjK4JwZ2aIXZ4+th8wo3XCMD/fYRGWR5Js9kwcb3icZYCwWhMdB/BPoGXjby+R2n//yLkjhz0Aqt&#10;avaAR4UhpBgGitiJUDv6x74LTCz8OZTkIj4vgQjmxZ0KOHfYEisX+uCzIU3QK6odmnn3IWLg726w&#10;iP3w39J3qxKY1/zPZBJi2U9ktXHMpLFnGob0notNKw6Jci66Te13N+DPo/A3A4EY8C9A27gMx4Ed&#10;Z/BZ1mJEV8+imW2CWHXNxknHcOmBDRv79ANMB+UGutkllRDeEZ8Pa4S1S7xw6ZQpkQMZUzkuwcqC&#10;yeLPkIQ+ZAXAbqZnZKRfsAJgtxKB/9Z3ZT2j4/CJdB9s4O8RkfF9aGIg30+ti3i693W/etNn6ICk&#10;Vu1JQZSnr0uPRAoiqHeB74lJhe9RXLcYXtwvhxOkeJbO98e45JYillLLfoAgE87+4hRj+fvW/w1k&#10;SG6uPmLFPCuULi0mYv4X60S9L92m1hcM+OMo/M1AIAb8CWjb86cvRUB2cI+v0cCNSKBid/DiN57Z&#10;srtEzVAxZPcUGzdOm23q05dURmss+DwUB3fa4v6tiloDKccS2HjKriB9o/pnwOdhYnpO535cBi/u&#10;lsfDq5Vw87wRrp4xwePrlSR3knztp6Vw5Zg5Fn4djNULffHkBr1OJPPibjlsWuqO374NwvK5wdj2&#10;uzcunzTDkU1OWPODP66eNMfLB3Tf8jUFCWk+F5OQ8p4Y70uMMgkxobBCEXEVOu/Lkrh+qQp2rnXB&#10;V6MbCCKr60RKkFQJu7o4Qy2/QLykBDmLrR/9NtLq/fCgIaKW1/6dZ+j8+k2tfxjwfij8zUAgBvwB&#10;aNujB8+wZP42UXiQ12Z4ktrgGlDsf+caT/pGiR852MtBcFYZvmTImnr1RUrnVlgyJxjnD1viCRtF&#10;kQHFKoMeReyAjaTG+BYEPpYNMxtSBgfE1Y6TwUb6ZXGs/dkXg4i4OJW3S5POaFUzHi39etO99UFc&#10;7Xj89HktvHpUTjonGfw1P/jCoUQWmhPhXTldje71I9y6Uhnt63M9rUz67EkiTZjXhoQF9ESbel0R&#10;5t8bnw9tgrccD3lZDFdOmGLVAh8c3maPnIf02R5rSIQ/Jx/DaoXVj/49FwTl9yTUiUatvSmOe7cq&#10;4NgOe3w7pTYSIjuI++PMLn+TFBGEZzIXLi2FOhFEQr8jpwULNVklHg1cB4myKtvWHcPr1/qFH9X6&#10;iwEFo/A3A4EY8B7QNi7ut3DOJnRoPFbUbGLjwsFxKXCrThy8YM7XOBV+RBz1nfujb6u2+OmL6rh0&#10;xAIvWAGITCQ2mmSkc0lDYxgLAh/DrizOriKl8JSM8QNSDQ9vVsTrZ3ReVg88w1c7FxMIGepZo+vB&#10;vsQwEaCv75qElgG90ZpIJIweeV2Gd5XBRHAhyBFqqAjW/OhDBDIUzX174wqpFOBjXCXFEhOSAKfS&#10;Q9C1WSckd4xFD5r1t6vXTcRvQm0GYvzAlsjhgD4+wZJvAuFVOQOhVoOwfYUHPUefne+RDH/2UQts&#10;WeKFy4ct6D6JENQUyvtAJhP+fjgwz2qHwCnLR7fb44vR9cWaFL43JnM/JhNSJpIC0f6G0u/IgfdE&#10;USjSp0oPoS6T2s0U60qePHpO9y83tb5jQP4o/M1AIAa8A1LjBWhMHFw5ViolkiCC4kqi0BocaaU4&#10;r/aW/O+D0I5m6J+PbIjDZLxecwCcU2k51sCzZdlI5kcaas9rDC7PsE/vs8GXRAQJke0RXT0Bbet2&#10;xejEMJzaayORC7t49M+hIZBFXwWT4R8qFvcd3mlH5FMBL8nI3r9RASP7RKLaP0ZhYLtWRHRkiMn4&#10;r1vgDbcKGSIT7OpZiUAuHDdDCyIUj0oZOLjBiZ77h7gvDvQ/ITK7ec4Y9y8bSeRI9/Pl8IakVjLg&#10;Wj4D6d2i8fYFfQ5x/iKYO6k2EdRwpJMyy3lM3xN/xvy+l/eF/H6h0lhJ0XdCZPL0ZiVsXu6OkUlh&#10;CA/oJUiU151w8F09i0uKk3AGHa/Z4ThJ37jPBZFwxp22qfUjA/Ki8DcDgRiQD6R259ZD/PLtFrRv&#10;OFb4w+X4htKw6BgY2/5inYJn5cFo6JaE9K6xWLHQF3evVKWzadwqHLB+Hz8/Gz42euzXZ7eOHNDm&#10;5+kcb1+WwoIvaqIOzZCtPhlB1x0s3GeeZMgtPxkunt+01EtSIvJ7lWBF8bMPnMsOQXRIT0Ea0pD4&#10;CG9o1j45pQXM/jkSEwc1x2teZEj3IQiEDL+WQD7C6T02pKx4BXgqdvzuiWcPSuLVEzq/UByauAS7&#10;wJ6VxJunpcWqdw5uM8E2dE3E0R129PmYUItjdFIL2BXLwvgBzSVD/2cVyLugjJu8LoELJ8xJFdZA&#10;z8gOQpV4VBwsVvLLv6v+b83goo9SxYA+6N9+JjavPiw2z9I2tX5lgBaFvxkIxAA9SI2r3y77eRe6&#10;tpgoUjy9Kkuui/wC4+xH5wCtT9V0oQJmZDXGoV22eMuuJM5a4sypB/R3QbNpJhUlsRB5PLtVETvX&#10;uWLDYh88v1teIhR+LacYVnwfSNcbLAz6mKRw7NniiJOHTbFygR8iAnujhs0g/Dyjlggq575PCZqF&#10;b1/hJgx/fZckTM9qhHnTQ/H50EYY1LE1gixS0KFBd1w5bUrXYxIrpksgpCyYQI5schTExUUV+fku&#10;TTujd1Q7pHaKxdAeEZg7ri6eXqtE1yuCe9croXuLTvA2SqfvbQA8q6RjyuCmdJ4iePu4DHqTiuLz&#10;s4sPTDz/qvp4F/j8j+i7YRcX3cMj+o63rnLHiD4RaOTBsS0iEiI6VpRqvzt/bg64c/IEE0pK19nY&#10;tekEnUvZ1PqZAf8NzUAgBmggNS5quH3dMeGa4Jklp+KyYeCAqtJwSO4MnoUOICOeigDTVHRq0gUL&#10;Z4Ui+0w14cIRs1ue5bKRepchFLN1MmLs1uKgMh9PM/CjOxxQ12GAUBOXj5pLRES4d60yOtTvBlua&#10;rY8d0AKvctNrGZ/i6jELZJ+qhtfP6Zx8D2rXfFMMhzfT+R37g8uheJNqcik7lAz4ELiWGwKXchmI&#10;DOqFJXOD8JqD8qQSlARyTUMgO5e70/cwUJRVaeRB3xXdazCRDy/wsy4yHOEBvXHvShU69mOcPWaO&#10;Fj59UNcpCeOTI+iYVEQS2V27UBVPblUQ1/On97FrSXx/75NA8C5wbIm/n4LUjLgOvf6Svn+67qtn&#10;pXByv42YCETQPfkS4XHQnWt0yb+/si/wZ5ZL0nD9rZH954stf3WbWr/7X0bhbwYC+Z+HtnG+/7C+&#10;84SfW7gmLPpojIOuseBHLkrImTzVrQahV3Q7rPrJDw9uVqRTksHmgLPsu38XcTwsjbcPyuLcfmv8&#10;NCMUm5d4E4nQe58zURTDjUtGaBWaQIZ4BJbPC5DcOkQQ+8jw86p0LmVyfIc9PUfEQdd6S+Tzkoz9&#10;y/vliHDM8NvcQBze5ET3QwSg78ai85/bZ416ZMyDzQdhdP8wLJ/vh/ULvbF1mQe+GNmQlNUAEfBe&#10;/ZM/XeMjrP/ZS0sg5yUCWb/AB+4VM9DSvzeO7rLDbbrn8/uscGSLA7Ys8cQemtG/usvusU+xd4Mz&#10;KZUURAYn4OwBW3Ro2A2OpYbh9+/8cYOIlzOk+H7OHbKUVMG/SiCPyuDueRM8YfXGvw0TNJMJv6b2&#10;28jX02SdsVvtxtlqmPdZLcTV6U4kkioSInjioOwXUt9IRk16DDDrJRaPNvNJx5fjlwk3qLap9cH/&#10;VRT+ZiCQ/2lIjct9z5myUuzkJ0qCE3HUstcLogoiIUNLxMGB8RpEHImt22LdEi+85FRUni3LWVT6&#10;RonBhkk2WMq/yZg9uV0RCREdRTZUqO1AEdd4zYFlERcogemZTWBTNAuDu0Ujh9dsEFlsXOpJM172&#10;0SfjwkEytq/J2L0sjp1krHtFtxcFCatbD4RDyWEY3S8Mb/nemNSU90THXztujkbu/cSsf8tKFzo3&#10;D4mPxWMOzcYHtGmLah+MwrBeEdJ1F3nmEsj180b03Ef47esg2NN1ePHeUyap3HMwPiJ8St8Lf56i&#10;WDU/QGRrxYe1x9MHJfHjtJqw/HgkBnVohbU/BYgZfmyNeDy+Wln6PvWNPKsz/o75+XeRC73/QbYR&#10;erTshO5hHbBkThCpMlO84e9WqQ7V3is/z8F9Vn3sfiMV9cMX1UVCBLv9vKvQBMI6mUhPNyYmiMQ2&#10;SVQf8K7cQ2yAteKX3Xr1ttT64/8aCn8zEMj/LMgmvH2LdUv3o1PT8cJVxTWqlIZABs+K2bBxWiu7&#10;ZgRx/OaFV5wlxMaRM3vyC4qzIWIjxLNfPlaGbBzJGL5+WQKTUpuJleiBZgOFMZ+a2RSPSUVwF930&#10;uzsCyGA18eyHW2LtxT+xe6OTWGvB+3dwHEOQDZ33t3mBNEPOIALpJ2b5nOnUo2VH3LtZSXKTKQ0m&#10;3cP9i0aIDEmABymIlT+wyvgYr5+WwZP7pXFwm61IxbX6ZLgo9c6vMYG4Vxgs0nOvX2AC+Rg/TK0p&#10;yI/TYg/vssT1i5Vw91plmvVXwCtSAGJtB8/63xTH16PrwfKTERjRJ5zu+VNcOVVNJBvUJCLsEdaZ&#10;jG4K+reJo++M3sffm/K7ZDCBcFIAEwArBE5I0D+GweRC3wcveOTvzo7uz7bocNRz7o+RfcOxc40r&#10;XvI11EhKDUyMnA5M52T34c9f1hBrX0TciyClceftOxw3k+ufpXb/Gkf3XaBzyE2tX/4vofA3A4H8&#10;z0Fq7K4a0X++SMnkFcc8Y8zrkpDiHKJQHxl1ztDhEh3PHrJh1xBHfsaHn2ejw0buRSmcPmiFVQu9&#10;sfS7AOxc74xndyrQ7dBrmgDu7lVuRFKD6HrJIp3UucwQpHeLxa2r5fHkXlnE1eoBl7JDsOpHNvL/&#10;wK2LxmhVM0EY7klpbNzJoJKBe3C5Cg5sccD1SxWxmUiO1VIjt0Sc2WctudaU90hG/fH1iujQqIs4&#10;rkfLDhhFaiW5bZzYJ4SNrW3xYajnlIwj2xzoGv/Eyvl+MCVFwq9d0xAIk4v5P0eKTaQa0LU4JbZN&#10;7Xh0p3PwHiAZ3WJw+Yg5qaDiGJYQRYpjBOaOryvu+Q2RyqRBzQXR8aI+/q4ncVA9h4y1kpSFAS+B&#10;bfSZxg9ogdWLvHGJyPQ1k6zyMzH4uye19eZ5aaR1joVLuUx0btoZk+m8TMI2RYYLUhk3oKUoMS/I&#10;Tf4dmaD0XX0y5GPYDYaiuJFdBT/OCEVsaILIumPyU/YfbT9KFnE0jwrd0MgjFd9MXSXWE2mbWj/9&#10;X0DhbwYC+Z+B1N68foNf5m4R5Sk8KnQXgXL1ALlms6Mq6cJlsWx+IO7flvz4YibKxkQ2KGpgYsgp&#10;hhP7bJHRIxr1SMW4l8+EK5EAu8Hiwzpiz3oXOobdI0Vxiwx/27rdRXZSSsc44YLiAHT3lp1w47wp&#10;Zo1sAMdSQzGsV6Q0A39TFNOHNoZj6SHCmO9Zy0FnVjeS++kVzd4/p9c9SDVxyuz2pZ4SmSmNI7vP&#10;7pUTe4YwObGa4RTgAFOaUdsORDPfPqQG2mDXKjr3ayLLl8VwkMivd1R7jO4XgftXqwjX2bJvA5HY&#10;qi36xLRBmzrdRSykPhEJx0/ELodVB+PYdjs8vFNGrDcx/XAU1vzoR/fJqqwIEZ4japMCkcq0p2LB&#10;rBDxfO598vf8vARePi2NgW3boNIH40W2WyP3REzLaCatZlcqET6e3n98ty0auCSJFfK/0z2yC+7y&#10;WSPMHt1AkDQTy+Kv+Vp0H/weDrJz1pwyhiWfUwnhOqPj2G1I17ly3gRfjW0gfjMvIhK1ulv8N4N3&#10;lvSuGo9uYZOxc+P/erZW4W8GAvmfgNROH7uC9O5fIdC0FxmrBIRqyqkrBzk/8kIyJo4Wvn3xzaS6&#10;uCMyiKQZvjDABRGHgGSEtq5wR2OPRNgXz6LHfhjUJQZJ7VsJY8kxjYauSdi91pXO/Qne0rmnpDYT&#10;6zemZzbF3g2uiAzpCQua2Xdt1gXTMpujOs3QOUvp9gVp/cWNc9XQoUE3ca4Gron4fEQDrF3sje+m&#10;h6Jzk65wJQPJVX2H940kY19VUkzK+ySD+ZqM4bbfPbF0biC2LvXAgXXOOL3bBteOm4lg+DM2zmxQ&#10;mRAflMUbwlNSBs8flUWOpr7V60dl6LgywuX28FYFESu4dc4YV4+a49QuGxza4IyXRL6PblbAZ5mN&#10;0ZdUydk9NlJs4QURw5MySGnfWrjKmBi2LSPCYnWmvFcixNd0vbULfZEeH4XwwJ5wKpWFkf3CiRjp&#10;PMoMK46RoJggCo638Mr651xbDB8S/kGGv5QgZjtSVyN6R0jkSGTKn2Pm8MaYM74efcekrtRcaEow&#10;kfC1uIoAfUfnDltgdFI49SEmTqnmluhTOkSSjBBrSfWya5R3SvzfVSOFvxkI5L8eNHl99hJLvt+O&#10;5n68bWp3GtjSBk5K1HZMkuIcldNFbGFUUhjOH7OQZu3vTRwa0PE3zpoKY29fYihSO8fi2lkTQRJv&#10;yGju3+yIVqE9yPAPQ/v63XEnWwpGb1rCLqfB9L6eeHSnPM6RAe5CRMDn4GA5rzXhrK91v3rR8aQ2&#10;yGhxqmmPsE5ivYJjyWEi/da59FB4VsxADF1jEc2wXz4hQ1eQr58VDRtszvBismAXjTDuBHbvKD+7&#10;mKXTcwz5/WxE+X8O8HNgmq/F8RY+B59LEBC9j0iGg/lvHpdBTu690PN0/UObnZDSqRUpmXbIPkLf&#10;u34tLPn4V8WQQ+e9d9kIO1a54TyXPOHrKo8jg347uyo6coYXEQjvzPjbN0G4csoUj+6VwuFtDqI+&#10;F5PLzOENpc9N3+c+Ijo/kzS4lBlKijOInlOoIFY4IngvkaYO+Jr8Gp0n52VJ7Frngj6x7RBQTdoT&#10;PpTUrL4a4cdATbYWrzXat+0UXU9uav34vxGFvxkI5L8WUuPtYzk1lzcPYnB2lTyQtQM6CX7GqcLd&#10;khDeCVvJMIl1HCJGQQZO32C8CyiKn2dVpxkylwjpKSrbimwkPhen0+JjbKFZP2dyOZfNxIIZofTc&#10;P3H9gjFiqyeQARsi0l95tnzzkjEGdYyDG6kJLvnOlXtHJ3FdKTZoBDLOj25WxvKf/DAlvQlGJ7YU&#10;ZeBX/uxDykmz+v1pAeTBYIIQ4L/1Xvurwd8Bz+z1r8OZUUQ6b+6VUzfSMvg+OU7BJMUGXhCj4ng+&#10;Lz2/bpGPSBcOsRqIYHq0L5GFes5JSIjgDLU+cCg5lFRbf5zYbUfHf4LXT0uLopK2TOr1uuHmZWOJ&#10;APl743NyzTLuE0yI/Jz+98n/82dj4sspgmePymHRV9URFdxLJEewqtXP1mJlwkF2zvzjBYlzJq/E&#10;owdP6X7kptav/5tQ+JuBQP4rIbXNqw6jVe0RcK8grRJWi3Ww6uA4QTPvRJHr/5CDqjy75xlnQUY3&#10;P7CBe1scYwe2gH3JLAxq35pmyGQwc9eFsBooLooopnZsBdtiw9A7ur0wYDk0E+fYAsc+eHGgMFhv&#10;P8Xj++UxKb2ZKMbIGUyta/bAnctEDmzMeD8OXjPCxpRn0rx1rZzxxQZQ7R7/CASp0GdisIHMDzIB&#10;qZ3jfcFuMiY7Ppfa6+8Cf7+kgF48KYPMbjGw+jRLxGbWExlPSGmGFr59qC8MEWqNV+qv4rUt/H0R&#10;gTChB5pJBS9XfB8gfZ8aF9VbUjg/f14LUzKairpfqoF2+v/FzYp4xUF9URhT+k0unjSl37Ilaljz&#10;RlecraW+A6WU8hsvijSePHKZ3is3tf7934LC3wwE8l8FqT16+Awzxy4Vpbh5didtHasYtJq/OZDK&#10;Qdu0rrE4ddCa3kkDn8uoC0OvMA65RoIgLzDjWXR+BEMEMnlwE7EGg7OZntyuKLnBlDNlMvALZtYQ&#10;6bNcPv32WU7P/RArfvQTz4X598K9i0YQcQu6p1dkxBbMDMWEgS2xletN3SKik3308v2yIWdXChs3&#10;vpb+/emTAR/LRMlGW7ie6B5l8P98bXZN8XUUJMGxDyn+QZDPyUaVj2OilN1Y+ufi6/D1dEiHoLzH&#10;/L7T9wUpsuO77MT+HxwkX8GLLzn28boErpwzwZ41riKT6+IJzap+MvaP75VH35h2ItW3Z2RHvHlJ&#10;5yFSEfdIpHzxmAXqk3qx+Ggk5o6vJ84lvjvldel7uk3nn5bZTCQFgCYE4rORGuFtebes8EDHRl2J&#10;RDJIjUhBdiVE6XjrRCK4bmgZkIHlC3cpurR+P/9vQeFvBgL5r4HULpy+gcQ2M0S1VP9qvVVne1y2&#10;g2MdnC205NtgPOO1CjxjZ6OgNPJ6eEsG8u5lI2xa4oMHHFhnw6hm8IiIeK9yjkNwNtN2ESj/WDpW&#10;Nuz0/9L5ASJrh7dildZ3fCQWunF2kWvZodi+3IM+GpEVqww2vq/I+DLkmIL+tcX5NX+z8eIZPRt1&#10;NtpswPl+CTlk5F8+LoOnd8vj5vXKOHHBGFtPWODX/bb4ersTJm1ww9CVXkj+zRcJvwSg04IgtPk+&#10;BLHzQxAxrwbC5oYi7NtQhBMi6X9+vu0PwejycyB6L/bHoN99MGK1J6ZucsG8nY5YftAGu06Z4ewl&#10;I9yjWfpzmqW/ZsIRcRMy4oJc6G++T/4NZHJRfrb3AX1WNtZfDGsMow/GihjUFS74yITP5+fvjb9P&#10;Bsd9+FqkEliJsPpwryClPM8c2RDZJ4lg3pAKodcnpzaHHSlFVjDHuMIxn0ejTsRnYBBhvqbHlE6t&#10;qV/1xc1chUiKhD8f9a87V6tiOt0b9wkRG7HRj41ICpkTPDi9fPKQRXj88L+5XHzhbwYC+a+A1Dat&#10;PIzI6sPAmztxqXW1DCsuQ8FrOtK6tMK5Y5b0djIS+RGBDH6NZtJ3yNDGt+CAdaZYSAYmHQ4C6x9P&#10;xuQuGcuYGgmwKz4UA9vF4dn98nQ8kQjPyOl9b1+XFBlANkUkF9arB2Ro6DUua/LLV9Xxy9chuE3X&#10;y90Yiu+BDRYbQqVxVRIGk4UgCp7103H03kd0vms3K+HoWVMy5Lb4nIw6E0PM/OqoOasO3KY2gOW4&#10;Jqg8qjnKDm+J0sPCUEogHOWyIlBheDgqjYqA0ehwGI8JR7UxETAdqwX/b0TPV6XXK42IQHk6vmxW&#10;OJ0nHCXpPHy+8nReo9HNYDOhMbyn1Uf9r2uh/U/ByFjuLQhr/RFrnL5ogpuk1J4xeQhikchOfB7+&#10;3Kx0+LMW9Dvxe+k72L2OPmOHOHxLaiGHFzHyd6Z8L39X/DcpkPs3Korf1LlMpnANMklw1lxdUgRf&#10;jauLzb/6CEJnNcPZWUKl8vesSQ5gV+RzJkN2N5LS2bzUAzWtU7BnM5eXof4hTxj4mpwAQMS1bZW7&#10;pEZo8iCXjpf7qQD1VU4vZ5dWn1bTcfbENTqX3NT6f2FF4W8GAin0IDvz7CW+nb5auKp4rw6dwUhg&#10;8uAMJg5mclotG/9XT2lQs6/6fWe6ZISe3isv1kVwumkrIofr50g18OxW36jxOXOKicKKHPxmtTM2&#10;OQznTpji4d2yuHTWGLNGNRQGhDds4kq7In4h3kvg2TH74NXiMPy//BwbVjayGjfRC1JSF29Uptm+&#10;Ob7f6YT0ZT5CMXiR0TYe3ZRIoSWKDmHDHoHKI4m8xoeTQQ9HnS8jSE2Eo/2PEaQ4IjHgt0gMWR6J&#10;0asjMWldFD7bGIWZm6Mwe0sUvt4ahTnbJHxN+Ir+/5Ken0GvT90QhQl0/MhVkUQOkei/JBLdF0Yg&#10;7vsINJ8TgRpfhMN9SjgsxhExEdkUp/soRvdTJqsFzMc2QeCMukLJjF7thSV77XHgQjVcv1MJORzA&#10;5s/IYEKRCUD/u5HBxv1lScnNxt+n2jFMNkQGv80JEfub8CLG3WvdcP64GSamNRUuMA96vqadlJLb&#10;OrQHrovaX0QK9FtdIkX1w7RayOwehZSOsfhqdH0cP2iFx0QYcyfVpXO50H2o9A0mH7rubVIjE9Oa&#10;I8QiVdRU4z6qVCOMUBtpp8uI4KHYuOIgvU9uauOgMKLwNwOBFGpIdayGJ30nZD+v71CqDoZUv2og&#10;PMhY94roiEM7NTNDNkb5GaD8QGRxeq+t2FXQseQQzMxqTEqCjBUbBf1zkaHjNRRcZp1XlXPWD2+6&#10;1COiPVr49RGrodlt8uP02sh5QcaMz5H7fvpfeS4lmFT43jlN9nEZnL9WGSuPWmPqeprV/hQC3+kN&#10;UGVkMyKKMBTJZEMdCadJEahLJNHuhwgy6hGCGJgQ5u+MwuJ90Vh+KAZrj8Rgw7FYbDoeiy0CMdhM&#10;j5v5OcJGDTYczQt+no/hY/k9yvfz+TYcjcHqwzH4/WA0Fu2Jxrc7ojGNSClrZST6/BKBmO+IXGZG&#10;wHp8JKmXSHxK9118aEuYEanUnFWXjgnA7K0u2ETEeIPXc7Aq45gSKy2xPkXle2KCYIJVe43Bqdbn&#10;jdCubndYfTocw3pE4yUnO3C2HJH/yQPmGNw9RgS+2cD/+Hkteu0Teq0oNv3mhaiQnuI3tfh4hKiI&#10;zPuxhNoMINVSD08fcAkXDcmpXZvBk5e3JbBygb8I6LtXHCwmOfokwmrEu0oPUSnhu5lr8OaNvJWu&#10;2ngobCj8zUAghRJS43IkCdFT4V6+G80g82ZZMXyNU0T9qmlDmwr/u5jZPyRDoTa42Yizu0P/eRls&#10;kGj2OXtkIykN1DkJR0UlXDqn0ujzrJcNPRmcpw/KYf7U2oilGSyn4Er7hicjvUssdvNKdA7Iyi4W&#10;5bVyz8WGkF4XbqkSeHyvHLbR7HfqJjd0+DEE3p81IJJoQUY3HKXJ+NpOiET92RGIp5n/iFURZHij&#10;sJCM9oqDMVhHhnzTMQ0xsGEng7/uSCsy7rFYeSgWKw61wvKDrbBMIFbz+GchvZ/Px+fl86+h66w/&#10;2koQjkxOG+l+mLyWHYjGj7tIyWyKRObyCKGGQohUTMdEosTQSEGI7AarPrMe+iwOxBxSWEcumOAN&#10;f9caBSa5ugogXxls3N8UJ/KuCfMPR4kV8wdFqRb6HTnexIkUOUUwpn+Y+J3b1euOR6TsmFx2rXYn&#10;dZIM6yJZaObTF7PH1Meqn3yofzUWG1HZFB1O72uJ50Tuwo2Y3+/Kri3+3emavN5oQLs4kUbOkx0d&#10;EhHKJBn+1XqKSdK4tJ/w6J6c6qs2NgoTCn8zEEihg9R2bz6JmJrDRdYKS339eAfP5nh7Ul5NvvJn&#10;fxFczXUpqA1qGsy81ewLzphiH7z+6zJIcdy4aIy42vGwpJlrJs1SOW1UuFb4dWEUiuLlvQq4yRsx&#10;iUyf4rh5qSqObnbEISKN7BNm0nvyc1NpfPlMGlx9997tClh1xAopy3xQ+8s6MBnTDMXJoJbOioDd&#10;xEg0+ZqUxa+RmE6z+oV7o7H6UDQZ6hhhnGXVsPZILFaREdcShBb8nITWCuj//0ehfL/2GvrXXUFY&#10;RcTC98f3yYqF73sdkcoK+hw/EKlMWBeJHgsjSY1EwnxsJKmTcJQYFgabCU3Q8ttQjFnngT1nzPCM&#10;XVY6cZMCyIRUzLkD1hjWk0iLJhdvOWtKXi9DCpUTGHjRJpepXzaPFxV+iBv0G3Zs0E2QB6/vObzd&#10;UahSPj6H+tZe+m3rufSHW/lMLJ/PpVPotYLugUmEX6d+8ORBecwa3RCh1rzWJzW3H+f2aZp08PYC&#10;npW6Ibn9TFy5cJveJze1cVIYUPibgUAKFaS28pfdaOTBdapI2osqqEry4D2rB4r4QkJ4R5zYb0Pv&#10;oIFc0CyfDA4HrDPjY5DRpRWe3SUSYdeU2vHsMqEBv3RukFhPwCuXN/3qTc9xDaoiePmsFPZuckaP&#10;8A6Ird4LVzldlI0Mu1w4e4fBMQ4mKTYefA1xHfqbyURjAG/frUAkYIXk333h93k9lCOVUXwoB63D&#10;aRYeTgojCpPXS+pi7WHJ/bSeDPA6MsQ802eyYOMsG22lEc9j4A9poPxbIE4F73MMQ3GM/jUElPeh&#10;RyqkWGRSWUefaT0rFXpcdVgiFI6xtPk+Aj7TOJYTLgjFaFQz1PuqNsau9cC+s2Z4KJIS6LuUlYn+&#10;78ig194+5xIpdKzscqL33CO1kRjbTri2EsI64ck9KQFiASkWJocQi0HYwlsFsyuUfzP+HVkh0v+8&#10;sp3dWqmdWomYlLi+MmNLv0/J/1P/4AD7msXeCA9gohiMGipZWjWs+4lNqzo0HotjBy7SNeWmNl7+&#10;7ij8zUAghQZke1+/wfdfrBPrO7goHZf3kAeXGGCOSWIfaz/jdIxJDsN9LmHOs3w2DspBKw9cBrtA&#10;yKhztdlg81RRV4rrIb1l15IY/Jrjle+jwc5bn7KR4UV/vNaDjc6pQ1YYQjNaJi9bOg+XKTnJaZ8y&#10;GfG1GDrXZ+ND13lZDI9pBr2bjN+o1V4I+aIuSmW1FHEMy/ERaDInAoOWRorg9UqambP7ZwPN1NcQ&#10;eQiy0KgLdSgMd65hVzP6amijgxUq0D1G7RxqUNxL7v2p3bukUtgFxp+T3V0cb2FX3NID0fh8UxR6&#10;LYpE6BdMIhH4JCMclYlMms+tidnbXHAi2xhvOAjPBM4KQ/7u5d+TlZ4cf+LfIqcYTQh8xM6MXPhS&#10;JDjgI+GKTI5rI2qVDe4ag1dcdJF/N/k83Meor/0yO1j0ia5NO+EOb+PLCpRf42yw5/TI//NkQXkP&#10;DP5fuD0/xamDVjQB6STUD0+G9F1anCzCJXnCAodgx4bj9B65qY2bvzMKfzMQSKEAjf8XrzBj9G+i&#10;HIm/CJYrBhWTB/3Pwc5Qm0GYP7023rykAcuBSuUgVYIHv2wAaIDnvCqBJd+ECOPP1WuXztVUac1v&#10;9koDfedqN+H35qq9faPbi9gGzz654uyir0Jwl/3m+bnD2KhofPecOTV/lyNi5oeiyuhm+HAwp81G&#10;oPHX4UhfFoF5O6IFUWw9waQhu6KUUBpf/psMtCALpaFWGm8llMTQVgXt/gDU3s/QJxq1+5DvU3Ov&#10;uZ9DSSb8nPSZVxA4dsMuL46nLD8YI7LB+i5mhRaGslkR+Cd9j7YTGqPXL4FYftgG93hXQiYS/t1l&#10;IleCCYR+r8unTDFuUAuM7ReBh6II4ye4daWKcF/xBOOXWbxfO01MOH1Xfi8r3FclkdUrUiiX/kQ2&#10;z3gNCE8ecopi1Y8BGNU3AtlnTOn6+fQJQSp0zpxPced6FYzoGymKSwaKVF9Ff+e/CV6kwOu7DsSq&#10;xXvofuSmNn7+rij8zUAgf3vQmH7yAuPTFojFgUFmecuv8zaiXHW2hU9fbFjCrgUy/GwkOCCqP0jZ&#10;SLwujme3KuOpCIySIRBuJSlHn/fA5hXJtewGYu96XgCostaDXRI0W3zzsiRGJYWLgn2WHw9HY89E&#10;fDe1Dq5e5HRPOi8bD+X7GExITBxPS2PveVMMWeUNv+kNUGRIGIoNiYD/9HAk/houUmTZZcPZTBzH&#10;YNJQunm0BlVhdHXARjsu13jrQmncdUlg5WEJ+s/LkF9XQu04Rv6vKa+vdn/S/ef9TJrPKyB9B/L3&#10;wW47kfVFyuR3UibTN0ai40/hsJ8YgY+JSHiNS6Ov62D6FjdcuFaVfgMy4hwr0VenbMSZZGhC8YLX&#10;7jDRsOK8UwF9otuJCcK3E+pI/YIVA7+H+xSRzP6NztQfB4gqyN9OomM4NZuOO77bDk09+8H8oxHI&#10;6BaLp3zegkiEQZOf50/KYM7EugixTIF/tZQ8JMLjwKdqD4TaJmLxvK10LbmpjaO/Iwp/MxDI3xpk&#10;bx89Q1a/eSIfPthSlzx4QPFqXl5n0aFBdxzbw4XxNANbjTzYWLDh3uiCnuEd0aVJF8ydWhunD1jj&#10;jQhq/xM5L0uIwDjPIjlV8+Jxc3qeyEDMDhXg89PM8swBG7p2PKYOboorPLvMIaMhry+R74H/5kyq&#10;FyXEDn1rj1mh88JgWI5rhk8yw2FMaiNyXgQmr4/E0gNS8JvdNGuOSLPtZQf0CCOXNBi6RlbXEKuT&#10;hAx9IpDQ/i9G3muo3YuEvMSSL5HokAmDyIS+J1YmHDfh749jQgv3RGHYigix1qVcViSKZobBfWoj&#10;pK/wwZEL1aSFhjzZUCpNMUHQPM//k9LIITL44bNaNLnIEtv5ij3bOe7FC1FzPsHZIxaitD7XNout&#10;0RPZp8zo9Q9x86IJOjfuJtaS8E6OvMGW2GmS4zPi3HQd7h/6/UsmMrruClIvXPrf2ygtt99rxwBv&#10;QNZTrFxn9662qY2nvxsKfzMQyN8WZO8fPEN6j6+Fv1cUQ9QLlle3IvKoxIOyPa6e5QFLg5kHowz9&#10;QUlGgbehHdK9lViHIa1KT0VdpyT0i2uLJXODcDu7Em5fNkKfqA5itz9+fHSnkkQK+ucTxFAaD7ON&#10;kfOCDAErGTYIfJx8LLs2SHHwivBlh2wR+V2oSLvlBX0uk8PRcyG7qKJEii3HNDhwvPKQMqisMJKq&#10;hKEkjfclC9mw6xt7LVYJdFBA/399KF+X3q92XgnKa0v3pHbPEnQJRVIn+lB8RwRZlaw83Ep8n0zI&#10;q0nNcYpwq/kRMBsbLtKezcY2Ra9fA7DvjBleyosVZSJR/ob8+KqYiHP1a8XB9REID+yNn76sLkrz&#10;s7uSdyXkqgNc+VcUaaTJCE8WMrrGiIrLYqsAUskTBjbX7k/Pkwpez8NKVe43ct+Sr8txG5oU7V7n&#10;KtaLcH+vaatLIqxG/E17i4KM30xdibeFZq1I4W8GAvlbgsbO3ccY1PlLiTxEWRLtgOG/gywGwosG&#10;05AeMbh/k11RmngHD0yudcRkws/puyhoVnfmoJW0DSkNaM7i4lXH7HawKz4cDd37YUpGE3w1ujHq&#10;06yPn+dV5K+4fPpLGuj6g5zPr5zB8usMVkF0/IMH5fD7QTsR1C0xNIwQgaAZ4UhbFikW8bHLhclD&#10;rMMQ/n1ZbSjII4/BVBLG+5CG0ngroSQAGR3/TdBeQ7523vvR3rPa55GgJZS86kRJJNrvkRMMOKuL&#10;CZrBhN2DiNtpchgpwAhUGdUMPRYFYfcZc7yWA+6cbaf8rflvmiBcu2iMDF5gWDlDlIh3q5gpimby&#10;ZKMe9aNfNCVu3tKEg5Mx3MploL5Lkihr41ohA9+MqytcqDwheXKnAr4Z20Ds7/KS+5F+X5Wv+4j6&#10;Ep3zxH5boXI8eNGhSoZWIJGIv3FPzJ6wHK9fv6H3cFMbX38XFP5mIJC/HYC7tx8hueMXYo0HZ1zp&#10;kwcvtuJtUiektMQT3p+c1cE9GmhkyJ/drYBFM2vgu8m1sW21K55xJpZs3BmsGmgw7t3gLFaUu1VM&#10;x4C2bfHj5zXRM6q9WB1u+fFIseivDimTYKsBCDBJw9fj60p1muSMnfzAxxBxcArnisM2iJhXE8WG&#10;hIkU3NqzwjBiVSSWHYgRsQ3JRcVGTkkcMmnIeH/SyJ8w3pccOuuhkwL6/+tD+braOdSup4U6oTAK&#10;IhQlmegRSS6ZaImEFzdysJ1dW5vp+/95TzSSl0TA47MwfDg4koikOfr8SkRyntQsTwo4NVf527Ix&#10;J7Xw6kkZrF/ijWE9I9GlSWfEt+iICQNa4sBWR+pbPHn5CEvnBcKHJih+pqlEKqEY1KGVWJT4+zdB&#10;1M0/JRTDt5PqivL8zb374hq7vJhYlNdTXlfTby+dMUXPiI4SieitXGcS4RpavkY9MGv874VAiRT+&#10;ZiCQvxWIB+48RkrX2XAv31VDHroxDy6F7V8tDTNHNMKLZzSweNWwZlXvE5rtT0ptTgSTiupWKZiS&#10;1gKvn9JrSkPAg5EJhRTKb3NDRJZLDZuBWL/YB8+JHHZvcMLnQ5sgrk48XStF+K5tiw9FM69EXDpq&#10;JbmplINbCbFavCQ2nzJHux+ro0xWS3ySIaWYjlkTQUYtGlvJcLFbRblSW0saSrKQXVP8qCUM2ZgW&#10;TBT6hCEbcQmrj3T+20D33pSkov0ceclF93vQJRPt96ZDKvJ3LIiEv3NSJEQkTOSL9kZj4NII4VL8&#10;ID0SFuOaIXW5L05dMZLUCKta+TfmvsbBd1a49FtzMcaHNyvQcZrnNMF0ViMcD5k1siEe3KyIdvW7&#10;iFpsO5bz3vX/wPpffEU/5nUlX4+rj6e8ZkQOyhcEIpGbl0yQTJMejv3lWSvCCw4FiSTgq8kr6Hi5&#10;qY23/28U/mYgkL8NaPL+8CnS47+GBysP67zkEWg2SCgE3qf8tXAp0eDmAc0D61Vx3L5SBQ3dktAr&#10;oj3OHq+GA+tdcOaANc3saHBzRgwbAp7JcXCbjMAbep6zrtj9wNkz+zbzDJK6BD1/I7sqti7zQFbv&#10;SPRo2RnrFvviOWfkKNUMg58T7qoSOJ1thH6/BcB4dHN8lBEB3+nhGLkykowVZ1PFYi0ZLBEUzyUN&#10;etRTGpLxk0EG8aAueegTh9LQqpGFDDXjrYY1uejyF0D9GmpQu2cJaoSiTia64O9NzcWl/e6VRLKJ&#10;iWRPFPr9GgGrceH4Z3oEXCc3xuSN7jSpYYKg/iPX3eI+xxMR7k8cv+BJDPeBFyVw9pAVWoUmwOLj&#10;4UjpEIeXT0vh9oWqwh3KtbJOHzKjYyxEhV+bYlkYmxxOfZnOy/EXsZiU/maoubNkEFGx25ZrdXFM&#10;hOMr+iQSaNYb/iY9MXfaajG2pKY27v4/UfibgUD+FqDJ3LOXGNb3W7HKllfb6pCHI+/YJtW0+n56&#10;LeQwIfCA40EsDyoavA9ul8eAtm0wb1I9nNhji1a14sVMcHRyGI7tcBClt0V8hImHByud49Wjshjc&#10;LVYUw4sM7I1zRzi75iPpmBx2V5TGEw6icykUHtjKazKZ0Dke3K2AqZvd4DCpMRFHOBwnhSOFZrS/&#10;75diHLz4TWuw2HhpDJmOcSMcJIMnCKMtVh1pjzXHO2D9qY7YeLYzNp/vjA2nOwmjqQ1Yy8ZV1+iq&#10;GWhdqBn7rvmg25+A2nkY2uvxPUhQuz8t9D+bLpkoiUQik7wk8i4ikYLuHINi1xYTyU+7o9HppwgY&#10;jZKC7aGz6mLJARu84HUfrDLZuHM/UIL6xstH5TC4SytU/WCMKNKYrdkk7NQOO1IbqUQs8Ti82Rk9&#10;I9uLdOC+se3w6Bb1Lc7k4v4m0slLiHRyMeGRFyEq+5yMt0XEYlYuxcLxGN66tw6Nk9wxo4mJcIHR&#10;H2atl4cZNf2x9/+Jwt8MBPL/DrLBz19hbOpPNBDkfTy0A4EHBa8uZ+Xx04xaNHBoUPEg1h9UNDt8&#10;caccrp40x8OrxugZ0UHs4cCLsBxKDCVZn0oztmjsWOmOh3e4NAURCQ9Qms3dvFhNLBKzpEHdK7ID&#10;rp0zoWsQYbC64Mqv7LJg5aK8Ht3D22elsOaoFep/VUcsWuM9MzqT4WHfOvvY2VXFAVyJOGSQ0cpV&#10;HEwYEnGsONwWa092FESx9WIXbDnfBRvo/+V72+LnDbH44ueW+GpJhGRAj/wx0lAabq0xVzP8/0mo&#10;EYv6/cvQ/cwyeUpQkoi6KpEUnW7gXSIQ7W8jBdy5jhgTPxeibDqHy9+Ho8TQlui+MBhHLxlLxl7p&#10;1mKwoae+sv5XL/SJ7ojdYhOxT6m/FsX2ZW7wMUoTbtHE2PbULzMQGdwb54/KqcDFcPOyEdb85IeZ&#10;WY3EnvZrfvSXNqXifsoTFf3+zv9zIP5+BYzoEyUpESs9JUIkElCtF0Is++LX7/6O60QKfzMQyP8r&#10;aML16g0+H/mbqGvFHV2sss0dAKw8BiHINFUqp83kwcZcbUYmQ0MKs0Y3EIsLwwN7YnDXWNS0T4b5&#10;P0eKgczbl/4+PxA3s6uIY9knfXyPDRq6JcKEZo9fjmpEN0YGghWH8tx8XR7MZEAu3KiC1N/9UW54&#10;CxShWWqTr8PwxeYosTKas6p0A+NK4tCQBxEHG7T1pzti2+UuRBpdsepQe/ywOhqTv2qC5CGhiOvi&#10;i/rhrvCtZQ8jUyNEtPEiUiGDe6yLxoiqEYc0s9clCxlqhlyLtUe7E+THvxZq19OF/r3mr1B0iUQG&#10;E0le95YuiTBUSESPSJjwOSOOF3Cyehy1OhK+08Pwj/RI2E1sQsTiKtXaYiJRTiz475cl8JYTO1jt&#10;cl8hJfH7t4FCgXB/5sw/rliwZy3HQj4RimPNIh+0IcXiWj5TTGIYnOHFBTu3LvOkoULXyY9EXhfD&#10;YyKR4b0jiUQyUMMmL4nwOhEuf7JmyT66ptzUxuN/GoW/GQjk/w1S+37mOlHXKtC8j17HlwLmgUQe&#10;30+rTW95D/JgcDbWm2K4RLO7hq6JqGU3ADtWuWH/DmuM7BuJJp59xQZCXC+rPamOedNq4tIpUhw0&#10;E1y3wE8UUzy1z4auRQSirzr4+qQ6fjlgh8DPG+CDVN5rI0wsVOMKuKw6uBCgVnHIhMGQDBbPhNcc&#10;b4etF0hpXOiCJdvjMHlOE/RMDkGTcDd4hdrCJsAa5tVtYd7QERaNnWBNMKLnu6XUwJYzZJCJQNiQ&#10;6sYrZMOb1zirGXQtUcSLx3W5iFf8rf/8u5Dfe6T/lddTR9571yeV/FSKLpHIqkQmFDlupFQmWveW&#10;NuCu+a00ZMK/I5dL2XoiBr/ui0LCIql4I8e3or+riT1nTYXrVMQ/cvslKxF6jhUJg/rirJENRKl2&#10;Tj0PICLhkjmCPIhcFs0ORRCpa6tPs9DYvZ8oBT9rVAOxS6VjSVLOZiliIaFYoKrfHxl8XboG7+s+&#10;JCEGnpVVUnx5xbpRAhq4DcLuzSfEuJOa2rj8T6LwNwOB/L9AaisW7Rb7ePBeBzwrU5IHF5HjrWd5&#10;G1GpsCERiBwwV4JVApeFUNY2EgO3BEb0DRdFDYf1DKer/QNvSZ2M7h8hVAirE87fdyufgSYe/fDt&#10;5Lp4+6wM3vDKZA6MsiGQjQIHT18WQ/bNSui/JABlszgtNxyt5odjwa4oESDnlFwpTVRDHLnkIRmn&#10;VUfbYP2p9oI4VhxoiylzmqJ9d18E1raHLRNGqB2smjvDvo0HXBP84J0YCM9uvvBs7w2fvgGwb+2O&#10;9IkNsfUszeaPygpDJg5do6tunLXQNfo9FH8naP6XH5Xg594F/ffI4NfUrlcQmUjQ/2xaIslPneiT&#10;iX7gPT/3lkwiGiJRKBJWk1wRmFe3f7GZs+pIjQzmDbCaYsZmdzx7RP2S+6e+geeYCfXd6UOaikQN&#10;Xok+fWgT6s90LE1Y9qx1E/uj8wLE7i06iZInbzi2R2TB8bw54+vTezJEHO8Ib4SmtvulDI6J3K6I&#10;1E6tRbYXp/jK40kmES4FFBE8DCePXBbjL++4/E+j8DcDgfzHITWeCdV3HQRfo7zkwQFBH6N0sRDr&#10;Ddcs0g+YM/h/UgS8h/gzXkjIaZQ8gOXjUBR717nS+dNEGYhDWxzx06wQBJCiqe+chB9n1sSX4+qL&#10;wVnHYQBW/+wnBcrlEhPyeViJPC9Bxs4awTPr4R/pEaQ6wsWufmLPjaMc51BTHXH0XBxWHmmDDWc7&#10;YtPZTvh5QwwGDAlFaH0HWPlYwqKOPREDEUa8L7yIJHz7B8JvYBC8e/nDLcYDbnEe8OpJZELPO0a4&#10;YvxXzYlA2OjKM3INYTBUjK8ENtQyaegb9Xdj/bE/BrVzqEN5L4z3IJRcEpGJRIa6MtESCeNdRKJU&#10;I7KLS0sk/PvyYkQOsvPmV30W8wJEKcje+ocaOJOtSfllV5PcR0X/KYUb56ohrXNrkZX15I5UnJGr&#10;+w5oHydK5rStE4/zXPaf4yGc0cV4UxQ5L0vTMa1EAcexpEy44Gcet6oM7q85RXDnWmUktm6ruk6E&#10;wQtzOzUbj+vZ93gYUlMbo/8pFP5mIJD/OIDzJ68hqnoWyfoe1MGV5JEklXyolIFxA1riBW/yw+mT&#10;agPmSUk8eVgWn2c1otlbZ1HPSrgF5BXEZPhf0iBNiOggFAevBOY1H3WJrDbKezmQ9D+zzwZn9tpK&#10;xKEkIP6biOsRXWP8Ok9UHC6VH4n8llTHbnZXSdVgdYhDBhsfIo/1pzsIxbFgXQwS+gfB3d8KJkQc&#10;dpGu8GBiSAyAD6OfFh4dvOES7gaPTpLy8OnjDw9GlBu+/jUGW870IGOpIQ41I0uQjbEuaeQ14moE&#10;oEXPvwBq5817HxLykglD7fNpSUQJdVWiSyL6AXd9IlHJ2lL+ruJ3luIi/PtzaZSgGWH4kFN+pzTG&#10;4gP2pGJpwiGXjZdB/ejFvfJS8U5+nRTI+QNW1Bf7i4nS6h+59An1R5oQ5Twpg1ccQ2ESoUnQyKQw&#10;mPxjFPpGt8Nr3jCL+6ncR9WAIrh63hjdmnUW5eC50oIyrshb43Ka/MBOX4oipVJTG6f/CRT+ZiCQ&#10;/yiAu7ceIT5iCpFEfG6nlshD2kWQO316l1Z4yJv4sCspv8FCcp4LGTZwGoBqH4xEq5rxOLjFia5Q&#10;RPJJ8zE5RfHbnBCNyyoNcbV7YP8mzTFMNDwYOWWXB6+y4i67wIi4Tl8xQhzNLtlAWI4Nw+BlEWKn&#10;vPXH9IPkusTBGVVbL3XGiv1tMSCzBjz8rWFMxGEf5wmfpCChNHz6BMCbiMG7t79EHn0l1eES5gqv&#10;Hr70XKD0Gh3jHO+D6vTeXza1x2YiECl+oSQQNrRKwpANsq6R1hpxpZHvpff3vwtq12PkRyrKzyF9&#10;Pt34ifQd6JKIVpHoB+D1SURSI7qKRFeNcLBdQyI6RCKRCGdrcczrt/3R6PxTOEoPC0eprDAMXemD&#10;+1xtl1Wz3J8Y3Cc5hsZ/08Tl4HpHEa9o6dcbF05xuu8neHa3PGYNb4ShPWLwQJTn+QRzSCW7lR+C&#10;YQmR1CfpHDrxlnyQ8ynOHrOkMZFA10jTS0xJRnWrRHiREpk8ZBFevXxN1+GmNl7/3Sj8zUAg/zHQ&#10;+HnKaz3mkbzuLkpQ68yM7JKF77ZXREfc5nLbXJ5ELeYh43FpvHhUFqt+9kNTr34iCMmLCNcu8qMr&#10;EfHwYH1ZAtfPmyA6pCfsSw7D91Pq0msfS4PwubQL4ar5wXiQTdfj43lgsovgZXEiChv4TGuED9Ii&#10;hM/7661RYhW5VnVojIlwV2nJY/Xxdth2qQu++KkFatd3gJGrGWxJPfgOCCbiCBKkoIRPYiC8ehJJ&#10;tHCBa6SbIBUmFPl1X/rbroMnWsYHYs3Brth8ig2qFJTWJQwJWpJQQjbcSvRWPP47oXYN5fVl6BKK&#10;DOVnk6D8/DKZaJGXUKREA3UykQklP9eWSpBdMWHgfsCVf7lY46jVEbCdGCb6S8x3NcVGVrnrOPT7&#10;Lk2MLhywRA3rgahDY+AUqRFeL/KAJizt6neH8Qej0b9NW1wjJfHmBW9w5Y3DPPFhF5n+uVRB16RJ&#10;0tEdjmjm3Q8+xlIGmJJEeHtczs5a8PVGOlZuauP234nC3wwE8h+B1OZ+tho+mnRdfd+sV9V0oRCu&#10;nMqnfDpD41aSUhqJXNjY07GHtjsgrlYPsVd1iOUg/DijJnJeEUmQSuG90GcObSz8yF2bd8Kti0ZE&#10;Tp/iyb2KyOweC8uiIzGmfzhePqbzvyqGN09LYcZmN1Qdxem5EWj/YziW0ixz8wlSHTprOjSkIcDr&#10;OdqIlNyNZzph4JAasHauhmq17eBJSsN/ABEHq41eeuSRFAjP7r5waOgIt1j3XHeW8hhfOsYm1g3x&#10;g2tjy8kEbCQUTByyIdYnDX0jnh/6iMcNx/v8y1Ce791Q3itD+Tn0yYQ/O0NWXXldXWqqpGAi0V+Y&#10;qFQkTCLs1so/NsIlUbhIY+0vmUQi4f1ZI6w5Zi2UbJ64BU1WXtLkJ71zK7GgcGz/MMldSyRy+ZQJ&#10;Elu1FROeTg274ehOW3r+E+r31J+V53gXeKzQ2Njyuxdq2w8QC3F1SMQxGf7VetFryf+PuxoW/mYg&#10;kH87pLZxxSGEWidKnVYvaO5nkoLGHok4KIrR6bmTZPBM7llJ3Dpritds7DnrhUuSsCuK3sP7dvSK&#10;kEqwc6xj1qhGeCUG5cc0CO0FsbhXyMRezQKv189KY+bIhgg0S8M3E+oT2RTHAxrU/Zf649Mh4agy&#10;Kgzpv4dj/ZEYbBDrOthYyIaDyYOhmZ0SeWw6x0aoPdp09EZVOxPYESH4DgyCL5GCPnEIYugfKOIc&#10;9nXs4RrnIZQIxzz0j+M4CcdMhk9vhh1nydAe70kGMz/SkI2vbJCVBloXeQ1+33zQT2Aj/c1QO0b7&#10;Gh+b93UttNdTuyddKD8HQ0smWiJR4l1EIpOJLonoEol+1paSRCQi0U4atH2B+4Xk0ooVm1m1+yEc&#10;RTPDYTK6OWZvd8FbXoyqXHjIGYM0ueFqCU3cE0U2YHq3GBwhsuCV6WOTwuBaPgNOpYfi+8+4ei+p&#10;Y/3g/Lsg1DRdE0Wx6MsaCKiWJoqQ6isR3tUwJnQ4Lp+7ScdyUxvD/y4U/mYgkH87gHMnriI8aIhY&#10;LKibcZUkVorXIOO+ZgEHEotKhKA/GGg2xRs9bfjVC2H+ffDl6Pp4yam7uTESabZ151oVUZbEpWwm&#10;PCpm4OuxDfD2dVE8f1QGQ2iAThncFM95m1GeET4tgae3y+P8fhuRBpxNAzdmfk18kB4BlylhmLYh&#10;Svi45U2dtKqDIRkRMTMl8th4thNW7G+HFmToKzuZwq27H/xk1aFPCATf5CC4tfOCbagt3Nt5CjJR&#10;O9aH4NbTD57R7pjza2vsOM+GV584ZAMrQ98QS1Aab3XjriUJCfy/GpTHKI/Vf9Q9Nn9yeR9C0f+M&#10;EpHI0JKIVpXoxkv0iaQgNaIfaNfP1pLViJJIZFUqbWbFE47U33nNSBiKDgnDkBU+eMqBca5uoOjT&#10;HKPjfT64T/M+6rwepIV/bwTRmPCuMhifDWmGJxxPYQJSjof3BY8NmmixGv8so7koeaJfN4vBmVnJ&#10;Hb7As6f/6aB64W8GAvm3gmz1o2dIbPO5qHGl7LRyxhWXZed899xih2qDgJ7nHQOH944Wq8k5VjIp&#10;vRke8+B6q3F3MWhAPrpfThRA5MWCNW0G4th2KX/+4eWqYoOf3FgHLzjk65FCOXbZBDVn1hf+61qz&#10;wvDDLmkrWZ5Vao2DLnlIbqu2olbV6iPtEBbphsoupvDqw+m4UiquPiEwBHnEecImyBru7fMnD3Fs&#10;vwDYd/JC3Q6+WL6jC7af70sGSp6JKw2qmtEtmCy0hCEb+/yQ+Aehdg5dyNdXJxWZUPIjFeXnlr8L&#10;rSpTkknBJCK5tnSC7bkkIhGJ7kJEJYnorWYXSkTqJ+zS4jgZ959J6yNhN4FXsEcg/ucQ3OIUXjm4&#10;zn1QqOeiuHDcAqNIdTQmNcLVeVkpT0pvjpdcbbqgEu/8yMqcIY8BteNoosVJKYM6xIn0Xs7MUpII&#10;Fy7lNSJfjF2qGbb64/jfhcLfDATyb4PUZo5ZKjqnCJrnkkd/hHLQnFTC0B7ReMZlHzjgqDYAZNAs&#10;7OoFY2T1iRSbPDmVHoL0rq1wkwPgstuLXVpECNfpuKigXnAoMQyLvw6m54hkePbHykMeaDx4XxXD&#10;lhNWcJvSWAzyqHlhIquGy5HIxkBLHOymYNUhlSBZfrAdVh9rj83nuqBjNx9Usq8GTzb6SUQIBZFH&#10;G09Y+VmSAvGEH/2vdpwMjpHYtHZHx4Gh2HqiFzaf7kOGMa9R3XCcHgWUhMHGWk0VyJCNvcbwn2Ak&#10;qUB+LRGbCoD2uALOoUMy8qMapPuXCYU/F38+8Tn1PrsEmUyU6kxLJBIURCKgJBNdRbKKoaNIZDUi&#10;kYmSSKQAuzyxYCLRFmfkFexztkXBf7oUFwn/thYuXK8ixUXYjSX3d14gSCrhzBEL/DonCL9Rn316&#10;t4Lon6pjggmDJ1zcr5lg3hD47/yC7HwOmmhdPVcNberE03hMy6NCAsx6i+0TNq04ROeSm9q4/itR&#10;+JuBQP4tkNqmlYdEZd0g8946GVcMrgnUuVE33OU9F3gAsSJQ6/w80HjACMlfROybMGNEI/gapcOu&#10;+DD0aNkJZ0UFXSIRsf3nR+J/LlniVXkwdq92k86vHIhMHjTYlh2yg+W45vgkIxxdFoSToZDiHXn2&#10;IBfGQeOyEkZDMiDbs7sic2xdGFkbw6WLj6Qm8iEPJgt2W1l6mZMCcYcvu7hUjpMhr/9wiHLDyM9b&#10;Ys+lJIkkFIZTnq3nJQ0ZskFWGm8GGXWdRwIZ+E0n+muQpPj7XwWfKy/4mpuU18+FlkS0RKJUKu9S&#10;JrIqUaoRdSLRVSVSoD1XjQgSkYlEcmupx0bU1AiD+w8pESIRLq5Zd7aUoVX3y3pC8Qpjz32a+6Oc&#10;EMJVeZkI2JXL6lg/C5H7ME+E3pTAmUNW+H56KMYltxDb5P76bRDuXCFy4pInPF6U75NBY2T/RhfU&#10;c04WBUqV41GKh8QjJjQLF8/eoGO5qY3tvxKFvxkI5N8CiKBcbK0R8K4cLzqnsrP6VUsRKbeH5KC5&#10;2iyLiUMMFhoQPCgYHPMghfGGZl0LZoUi1GYgrItmie1pt6x0xwsadJdOmIky2TZFskRZhxdc9E5e&#10;F8LgYOSLEvhpjyOMRrVAiaHh6PdruFhVzkUQdcqR5M4sdYmDXVdcMfe7ldFwdDWDVUsX+A0IViUC&#10;JhTf5EB4dPaGhbsZnCNdJPLIx20lgwPqTt294RfjgR+Xd8Suy/3p/thA6hOHZGB1CUPChmOJBP6b&#10;yUEy3JtPJmHLqWRsOd0fW08nY+uZAdimwNbTjGQ6rj82EwFsPkF//2HI780LXVLRJZi8RKJLKLpk&#10;In0H+ROJDPU4iZJECiQSvdIo6kqEwSQiE4lMIBKJsKJlZRs2V3JnBXzeAHvPmeqSCEMmDOVzua8R&#10;SJGwMpk1uiEaufcTSlxsp0twLZuJtvW6Y88mZxorKrFEfr/GZbZoVg3wZlYhetV72bXFG7llJMzB&#10;8/9IPKTwNwOB/OUgm//6jVjvwVvS8spXuYNyZw2xHCAqky7+iveOptnWQ+rUSgLhQcQDiCT6Yxos&#10;u0hB/DitJhbMCMXeNS54yFvU8loOIp71v/qIPHdO0eWc+s7NOqKJV18RkOTy7FdO0yBlApLPzbM8&#10;Io+5O51RYUQLlMsKR/rvESKP/53BcoWxWHuC03U7I4KMexUfS/jwwkC1DCoCqxKvHn6CPBybOErx&#10;kb55j9MHp/PatfNERHwwNh3pgy1n+pEhVFMbGgOrIQsmDTbGW8/0x84LA7H7cgr2XknFvitp2HeV&#10;wH9nEy6nYe/lVOy9mIo9F1Ow5wI/0v+X6PFSGracHEgGf4DAlpPvB/l4XeRPMAUpFV2Xlwx9MpG/&#10;i4JUiVaR6Lq18mZt6ZKIVolIakRJImoLEPXWjOSqEHaFxoq92Fceikbr+eH4MD0c7lMbYdcZc8lN&#10;xf1dbRIlg197SePhViWReu5cZohw4UYF98S41KaYmtUQnRp3gV2xYWjonogDW3mxLJGIfjYjn+d5&#10;cbx6Vhqj+kXAXRMPkb0DPD55OwUfox5Y+M0mOofc1Mb5X4HC3wwE8pcD+O37bWKRUrBY76GrPjgA&#10;PjoxHG9fUOfmsg76HZyVBxHLyX026B3TXqxM582emCT8TFKREN4Bm3/zIoJhv+9HogBdn+j28DNK&#10;hyMNKk7h7d+mDS6fNqPbIYLiQcTn1SiPOTtcUHZ4GCqOCMPQFZEi00q3JAlBQx76Lis2Foxtl7th&#10;yjfNYOZQDc6dSCWoLBAUJJDIAfIAWHpbwibURpBJfkSjDw+CfaQrhkxsRoZ/ABkgreLQGlImDHok&#10;0mDC2JM9CAdvpOPA9XTsvjiIZr79sWJXb/y8qhu+XtAOU2fHYtTkcGSMbIaBGQ2RlNIAvZLqIiGp&#10;NhL610GvgXXRd1B9DBjSGEu39cbOcymqRPFn8C5i0SUTLaGIGIoqkUjkWTCRKJWImmurICLJ69LS&#10;EonSndU+t39oiURWIbokwhlaqw/HoOOP4fhocLjY8XDHaYt3kwhNfF6/LIFpmU1Fai8XAh3dPxzX&#10;zptIfZzw8E4FTBjYQlrv1KQL7l6tqh5D4f/fFsWty0ZiksXb4nJCizw+xfoQk15o7JGKU//2oouF&#10;vxkI5C+FVOeqpX+G2JNZud6jjmOSKCfSgWT2beq80kpzvc7NIPl97rAVIoN6iUVW4QG9MahTLOLD&#10;OiDYYpAoPhdonoKvxjTAS806D56ZrfvFGz9Or4ENSz3xXGRn8QyMzsexFZbuL4rjWw15VBoZhuGr&#10;IkSmDC8C05KHrDqkmWRe8miPdSc7Yf3xzmgR6Q7jYBv4D8zHddWH1UcQbGrYwMLDjFRHgEQo+cRI&#10;lOAyJy7xPvCjayxc0wW7LicTUUgxgVzyINJgN9S+qyk4eDMdO84PJKOfgBnzWiOVCKBdxyA0aOyO&#10;gGA7OHsRgbmaw9zVDNVICZl4ErzNYeJvCZNgS5jWsEa1ICuY+FqivJ0JHW+NZdv7YPcFViKD/kUM&#10;1ECdVHIfdYhF392l/VuXRGRIxKpLJEoyYQKRH/XViAQlgUgkoiUSZaaWVokwmEQY+llaClcWP2qI&#10;hPsZkwjX0uryczj+mREOl8lNsfuMgkT0xwODxsSxXXZo4JIEJ1IfU9Ob4dVz6tOcgchuXp4c5XxK&#10;6pz3Xu8Kh5JD8fvcIHqOzqkfD5HHHCn4PetcRSFR/2qDhPqQx2ot+2SR2pvYdsa/uV5W4W8GAvnL&#10;QGPg5Rtk9JgDj4rddDokk0eA2SBpb441vJGORhnod2xSCA/vVUBym7ZiU52MbjE4f8JMxDbu3qyA&#10;Tcs90K15Z6E0PEmZzJtcl4hIUiK8ilcKQH4qziMysvi8QnkUxw+7nFB+eEtUGBGOESsjRXBzpZI8&#10;8risdMlDbCN7pCO2nO+GrxZFkEE2gwupD9XAOZNHchCcmrugmq0xPLrycaRS3oM8BPr6wy7OHe36&#10;hGLXOZ6ds5GUDCcb0R3nB+DAtTTsODcQ85d3xsDMRmja3BPunlYwJwIwciQwQYRaw6KpI+xiXOHU&#10;wQvu3X3gyffQL0DEYfgefXuRIurmB5/OfvDrHQTbaDf0GtwI+y+lY9uZFGw9NehfBxGJElpSKZhc&#10;tAolvxiKGqHIZMJQi5Pkp0jkIDsrEg2J6GRq6SqSvESiHxeRXFpyn5IUiUwiUryt6wJWIhHwmNoE&#10;B86SYhbZWXrjgic/RCALZ9YQxMCbTN29Ulkij2ekTB6Ux9uH1NdJofA4GdIjEtU+HIXJg5ojh2tn&#10;cTBeeT4Gu4kF6RTFnIl1RUFH/fUhnJHlU7UHvv9iHY0puamN+38Fhb8ZCOQvgdSWLdgp5G91K8W2&#10;tPTIu6RxRhTv9JfDAT6RYaLXqXng0Ixp2+8eIhc+ukYCrl0gpcLxDs6dFzsNfoK716ogrUsMHEsN&#10;QROPRJw5ZCEC5yd32iFHBMvpPPK5efb1sjiW7Lcn1dFC7OORtUJfeTBx6JOHljgk8B7kHbHmWGds&#10;PdcNCf1DUNXLQlosqEIAHBPx6OgNE6uqcI5whR+rlPclD4InEYhDUydSE62wN3uQcFNtOpmEnRcG&#10;YP/VVKze1xfDJrRA/QZusLQxQRUbY6EmrJs5wam9Jzx7+ol0Yg7sc/YXgwlMuNA4zZgUjldnIpM4&#10;L3i28YZnF1949/SHB13XpaUrvv21C/ZnZ2DbqRQNUv8AtO/ZSo9aaMhEJhTNY16loksoEpHkJROJ&#10;QLRkkj+RSIpEl0hkElFTJBKRaNWILonIBJKXSPKPi6iTSKwozNnpp3B8ODgcftMa4thFE6mvK8cF&#10;G/o3xfDdpFqkyEdiWM9IvGW18rYYTu2xQ0JYJ1LetcTYuHe1MuJqxQsC+WpUA2lvdX6/8nwyWJkT&#10;YT1/WA6JrdrR+EzPJQ8Gj192QzfxSsOJQ5d4eFNTG/v/Cgp/MxDIXwLgysXbiKw+TOzvoeyIDPaz&#10;cuzi4a1KitXjeuAAN3X4L0c2gBkNgPEDWopBIuIkPGMSZUuIEPAP3Lxggpb+vUl6p6BTk85C2XRu&#10;0hVPb1fUxlWYkGiArD1qA9OxzVFqGFfTDdfEPDjbqmDlIROHRB5c3qIj1p3sglUHOiG0riOsyMCL&#10;bCo9YuAquhznsHAxhXWItZjlvyvjSgkOntu390DTtv7YdDQRW04lYTupkAPXU7Fqbx8Ru/AkpVHJ&#10;tDJMAizhEOMmSsPLVX6ZOEQ9LUWgnv/ne/KK94N7Gy+4RXkQcXjBuzsRBx8j3G2BsIlzQ1jnYGw/&#10;noo9FwYrSIGR9h5QHq+OgkjlfVxfSjeX1rUlE4lMIvkTia4aUZKJTCAyiRQUYNdP92UCyS8uokci&#10;CncWZ/6tob4YN1/Kzqo1qz4ucSFRJYlwP0ZRbPjFCy5lh4hg+dP75ei5D7F5qbdYiBtkniJ23QSp&#10;74WzqyOuZgL2b3SSxg+fQ06D1x93/D+p9hNERI09eGM33XpZvA0uexNSu87G61f/jqq9hb8ZCORf&#10;Bk2Q3rzF6IE/EFHE58m64j3NOe/84GbODOGUXY1rSR9EILxhzoyhjWH+0QikdGgt6lWJVEd+Dw2C&#10;Nw/L4OAmR7FHQmPPvgg2Hwg/ozREBvXE7HH18IwJhImIz0fksfesGRwmNRH7eCT/RuRxTC1griQP&#10;pfLQJQ82EpvPdsecJdGwczeHWxcfyVBrjLQMnvXb1bKDqZ0RvBNICXDcQ++YguCVFADrhg4YPzMS&#10;ey4Pwt4rKSIgPmZqOLy9rFGuWmVY1LWDR7yvICdWFOI+9EmKiE0UZ6TzccFG1xgPuIa5wZ1UB2eF&#10;5b5H8z4vOtaGSHHcjFgcujoU28+kk8FXI4k/iz9AKEQgWkLJq0zUVImsRGToEomSRPoSWai5tfRd&#10;WhKR6JBIrhrJLy6S/1oRLYlIBCKRSKwgEc7OCp8rrRNp+W0t3OUV61zrjfsxG3madN26YoT29bqJ&#10;tN3vJtXB6xdEDkQiv8wOEfvnNPXsh0Nb7cUk7P4lI7y8SyTDxMFkxLEQLv2jVOcyBEEVwU/Ta4q1&#10;VTUUOxlyAkywRR8EVOuFpT9u56FOTc0G/FkU/mYgkH8ZwLa1RwVx8GpW5Qwm1LY/vKukY/boBnSU&#10;Sm66EtzZaca0+gd/eFQeLHYlXP2zZqMdHgRPS+LV/fIiPlLHcQBqUefmdODpWQ1x91oFuhUaJHx+&#10;Vip0/DkacAEzGoj9q7v/HC7SKNccUSgPMROU1IeSPCQCUZKHZBzYUGy/2ANDxzdANSIQjiPoGGwC&#10;KxJeaW5M6sCFS7iz+tA7Jl+Qwffjledt3NEg1gcbD/XDsXuZWLWnD2Ji/VCxSkWYBFvBi48bGKxK&#10;XjJYbfDaEy8iGddwNzg3cRYEIoiDXVh6mWBMcnYdPFAnxhfrdpPauTqEjHsatp9O12Cw4u/3hRqJ&#10;KCGTiPb/PGSSSyL6ZELkwdAhEqVri9Ffj0QkyCSSvxrJSyI6q9hzlQhDu4JdSyKM/EhEqUJkJSKR&#10;yNIDUagrKvlGoOvP1cVGZrlld0RmYlGhOLgoIpfpmZDaEvu2WmPe1JqkwJNhQZOuxNbt8eYxve9N&#10;EZpIEWEQMdy/URkLP6+Fw7zmijO29AmEQWTFiSf9eSfDyukiZimP4TqO/cUCw1a1RuDa5Tt0Tm5q&#10;duDPoPA3A4H8SyB7ffsREiKnqNS64t3W0tClaRfJdfWuUiX8GqmNB9crIyG8o1gI2NA1Eb9+E4xX&#10;XBOIS1oTLp6ywDfjG8GbZkuRgX1w6xKXMvlIOgf7dWnQXacZXPNv6ojBGDs/DGsPx2Ct2LNcQxw6&#10;bise2LpuKxEw16gOmTxWH+0iCKRLzyCYBluLOIfSCAuD3jcQ5s7VYOlvIZUp0TPUBYEzrzzoeOt6&#10;dpjyVQzOPs3Cj8u6wNfHBmUsq8C5nRf8B4UIVZFvPEXjiuLXeWMqxzoOgkDYdSXuV+V++LqsPqya&#10;OSFzTASOXsvCrrMZRACDseMvgEQ++REQk5SSVJTIR6EQkUjEoqZKZEWSV5VoyYShVCQcH9EnEX0i&#10;keIiSreWlkTyC66/b0yES59I+60v3BMNv+mSOytzhS9ecRFFVtQi6E2E8LYEls4LQXWrFJGNWNth&#10;gMhM5Mq98S07ic3ScrgsELuJc4pj90Yn9IpuD/viWTSmOuE+K3SOi6iNQyKbIzulTK8AsxQdEmF4&#10;lO+Gz7IWC2+D1NTswR9F4W8GAvnTkNoPs9aLWldcskRWH/wYbDlQLO7buYqzrkhF6HdYVVDn55TF&#10;PXaICukF22LD4Gechv7t4vDrd/7YtNwNcyfXEatw2fe79DtOVSRlI/t3ucLuozLo+UuwqD1Uf3aY&#10;2L+aZ3g8SHNnfrnkkZ/bSo88COuOdcWmk/FoHuEBy4YOIuaQa4jJcHNA3bGxE4zNq8Cjq49QAEpD&#10;/S5wkNu8pROiOwXh2I1MfLekI+ztqqGKl5QCnF/AXoCJg1QEwzXaHbbBtnBs4AhPdrOxi6sANxq/&#10;Zt/RE9XDPLFmRzIOE4FsP8XGP+MvQF5CYaiTihqJMLTuLg7O51UnukSiSyZyfEQik4IViZJEZCJR&#10;c2mpkYheLa0/QiIaJcKLWDk+9822KNhPDEORzHDM3uoqubJYnTOJcPIJEcOBLU5IbNMG3jQG2H01&#10;KjECt3ndh2Z3TV7j8dnQJiI2yJlbnpXShWr5elx9ej+RC6sTfRIRiqUY5oxtIBJeeHdQmTzYlRVo&#10;3kc8Htp9lo6Tm5pd+CMo/M1AIH8awKWzN0WZdl+jHjprPhi8YHD8gBZ4m18qoRq4U2uChqcOWyEp&#10;rq3ozFwUkSuU8hagDsWHkYxPxfxpNfGW90ngGRorD842eV4CE9Z54p+DI+D9WRgW7I6imZ28/axM&#10;HhKBKNd56JKHrttKxoYT3bHqQFfUqOcIuwhXSQkojLBXdz+YWFSFXX17+A3KZ21IPuDAt0NnL7jU&#10;tsfvm3pi6eaesLc3hQkpHSYOUaBR5X0MVj7sKmOysKtuCxt/a7jz1rkc/2Di0MQ4VEGvefbzh3Vj&#10;B2SMDMfxm6Ow80wmGfkCwK/rQ+24XOgTSl5iUSOTvISiJZJcEsmjSLQkoiUSLYHkVSK68RFdAsmP&#10;RJhA1ElE2V+kPqQbWNclEV0VwiTC1Z9518sp6yPBpeArj2xB5+VNqaify+NDk377/GFZ7KLJ2Yaf&#10;ffGCq0zjQ7x8VgqrF/mide14OBJxuJQZij6xbTF/ek3UF8oiFYfkbZ/ZLaY/9t4UJSKqgi5Nuoix&#10;VtteN57J2+AO6DgLL1+84uFPTc0u/BEU/mYgkD8FqU0Z+ovYoF9JHOwz9SHVEBXYC9mneDV4PgsG&#10;CwKTyFsaJPfLY9kPAUjp2ApxNePRmjC4awy2r3YjKU6DKtdHTMeLdF0HlMlqCfOxYZi1WdrPQ1ue&#10;hKAZtJLyyI88uDy71hBIs8uu2HiqB37b0Ql+1e3g0Jo3gNIQCKsPUg+2oXYwsTYSz/2RwDnHK9iI&#10;m4ZaYzjNPLefGAg/P1tU9beUguQFxDp86bp8H45NnWDhbAqH+g70PAfOmTjyf58MPrdde3fUbOGF&#10;jftTcSB7OBluMvBqJCEwJB+oHauHfElFl1DyqpN3EUn+ikQ/RqJOJAXFRpTuLH2X1vu6s3RJRCIQ&#10;PSWSq0JaYRWRCKeZpyyNQLEhXPKkMU5z8UX9zCyelInacKw6PsG5Q1YY2iuKxl66WI3ewC0RX02o&#10;h8d3KtDrH+Ob8fVJ0WehZ0QHPOHneAGicszJoHNtXOKN6pYpCDLX3YCK0/ODzHpjzZK9dBw3Ndvw&#10;R1D4m4FA/hSA4wcuoq7TAOpkkrTlDsadjRckcTbHgpmhdBTNdDiw/UcJhMHv4ZRcDr4/LY372VXx&#10;gGZHYmtPEZCnQSQf96IYjl4wgcPEpiJdV15lzjM6naB5LoFI5CERiC55KJUHuyWEUTjcDZvP9MCi&#10;je3hGWgL5/ZeuUF0NuAeNPs3NqsCx+ZOIgtL31AXBB8iAdPG9ojpEIj9F9PRum0gyjuZCPWQL3mw&#10;y2ogqY6uvrDytoC5sxnc4jyEWimIcPTBxGVVyxbjp7fG8dujyYDnJYedOv8PzQf5Ha+EhkhUSeV9&#10;iEQ/K0xLJJJrS0kiukQikUlBJMLQKpGC1owo3Vn5k4iSQPRJRCYQhjIzSyIR7q+rj0iB9fY/hOMf&#10;pKYj5tXCXU7d5WrTyrH0uDRuXDbCd9NqobkP14DLEkkraZ1b4fAu3gqXxh8vqqXJ2B0aPx3qdxOp&#10;wLzHem6KrxLsJqNJ2evnJZERHy3WhtS00/Us8OLCTs0m4NH9p3R+bmr24X1R+JuBQP4wqO+9fYvM&#10;nt+QpI3X6VwM7nQ9wzviIQfseMHTu8q0syTnGZXaMQweMOyf5XNxIJ6PlwcRP9JM7M7dCmg6pzY+&#10;pMHW9edwURxRbaGgUnnI5KEkDpk8JNUhKQ82CquPdMfWcwlYsLY93AJs4NLBK9dQs0qwqWELU3tj&#10;oSYY+oY6P/B7rWNc4F/HCZsPJ2P6N61RybwKXLv6SEF4lffwdX0HBsM5yhUmVkaw9reCd4IUg1E7&#10;XhW9+NqBsAxzQnjrQOw9Nwx7Lw4n4z+UMEwD/lv6f8+FLHp9RO7/7wf5WPk8WryTXPIhFYlYClIm&#10;CkVCKIhIClYkshqRSURJJvkrES2RvDuwriURZTl4iUi4364jEvl9fwxqzpKC6hnLffGWJ1QcTOd+&#10;z2MmpzgWzqoJVyIF1/KD0b5hN/z2XSBecCYWxx25UClnJbLaeFscmd2iYf3pcMweW4/eS+NJbdzx&#10;eM0pglN7bdHIPRGBXEFCMb5ZhfgZ98RPszcIWyA1NTvxPij8zUAgfxjAzo3HEWqTKIolyh2L1UeQ&#10;hRQ438jFDjlrSjlbUoIHAndgjo88o07OmSEiV506uggYqryHn9N//hG/vyTSlvmLmVq92eE0CKPF&#10;4MurPPTJQyYQXfLQEohEHhKYQHoKAnH1t8lVICL20c0XxhZV4dTSWRCCqsFWARt8u7bucAiwxg+/&#10;dcHuc2kICLaHaX07+KeEqL6Hr+ebFAT7uvYwMq4M+wYOwo2lWk6lAHBMxamLF5xC7LFgWW8cvTGG&#10;DLseAZwm4jg/HMdujqV7G44VO1Po+SzsOsdZWvmDj5Ggdz4d5Eco70ck73ZxaYlEV5EoSaRgt5ZE&#10;IPyY35oRmUQY6kpEfa1IfkpE150lZWbF4NvtUbAeH4bSpKwX73UQrlph+Fkt0N9XT1dDO1IWjqWG&#10;YtboRjTuPtJM3Oh1Hi9MOPgYJ/fbIMy/tyjGuGSOnHyiN55yxxWTUzHMGN4I3lV1VQh7G3hr6tZ1&#10;RuLqv5zWW/ibgUD+EKRFg7x/shcvGrTTBtm4LDRXCU3rEou3z6kD6sttBv9Pnfv53fJYOi+IZHIU&#10;BrRvjfEpzbH+Fx88ulGZrkAdmwlG/7364M5PA2jxPnuUyQqDzYRwzNsZLQadLnko1YcueXAhPH3y&#10;kAhESx7CMBCBbDvXCws3dIQ7KRCJQCQSsK9jh2r2JsIwv4/64H3OxWJDIg9rbwtM/bIVzj8dhaFj&#10;WqKSnTGdV911JVaZ9w6AlY+lIA+XSDdxnj/ismLwNrmctmvsb4H0oWE4TgTBRKFPAoevjsGRG2Px&#10;/fLeCIsOxOQvO+DgldHYrXfsH8G7iESVTHLdXDKZKElESyS6BCJBPT6iDLDrkkheFVKQS0tfieir&#10;EIZ6YF1WIVoSUcRD9ILqHMcbuSoSxYeGi50zT1xSxEN4jNBEbdc6V5q8paCRWyKO7rKj5zTlf94W&#10;Rc7rIji83QEdG3WDXYlhiArpietnqklEpD+mZPB5XxfDzfPVxPF+1VJ1YyGaLXC/mbqKTYKmqdmL&#10;d6HwNwOB/CEAG1ccEoXWpNiHtlOx+qjrmIzDW3iTKJUFS/w/deondyoig/c0oJmQXbEsMXPi4J5n&#10;pcHo1LgrVvzkj1dMQDwA8nN/ac51OtsInlMb0eCKwIhVEXpBc4k48iMPyXWlRh4K4tCAZ5hbz/bG&#10;r1s6ixiIY5wHfAeQoe/pj2o2xrBv5Cipj4IynghMMH4DJbeVlZc5xk+Lwom7Wdh+MgU167rAvKG9&#10;VN1XT02Ic9O1zJ1NYWxaBe5tPSWX1XsEypXgXQ55saNJHZqNRgdgz+ksHLo6mgy3xsjTI6uNk3cn&#10;YPPRIeiV3BiVKpVFACmVbceG4hATyNnh7wV98lBFgYTyLlWipkiUSkRCbqCdCERLJPokIpeT11ci&#10;uiSiJZL8SCQ/JZKXRPIqESWJsBKRJkFcOYHjIVwzi1PT234fime8yFBOxdUUW5w5oqHY9qBTo644&#10;c9gSD+6WwqXj5pg9pj4aErHYFs1CqO0grF+siX8U5DZmaM67YEZNseZKJ62Xxrl31R6IqpElNo6T&#10;mpq9eBcKfzMQyHuDRMWTF+hP6oNLPcudSQbXuxrTP0xyR6kVcOPnaEb0xciGYmET+1enDW2Mr8bV&#10;Rf+2cdLugp9mibTdzzKb4hn7cdmlpU9EjCcl8OJRWXRdUF0sFmz/YxjWH4nG6kOKlF2N8lC6rrTK&#10;Q3Zd6Wdc6SkPAa7O2gNbTvfGit3dEVDDAfZRrvBPC4FTc2ciECN4dPOVMp9UjLYAEQLXyGLjbdbE&#10;Hg7elvhsdmscuTkEh25kYvYP7QU5eMglRhTvFeSR4A9TW2MRqOedDf9QvEMBXsFu2dIRPoH2WLF1&#10;II7fGS9IQzLmZPjPjMDpexOxYHUiGjTxRExLd/h6WGAiqY/TdycRMYzIB3kJRA15CEQBXSJRkolM&#10;JPqqRNe1pSSR7bkEolQj+nERiUS0RKLmzlIqEX13lpZEtK4s7ToRLYEw1DKztEpEntzk58ribZZ/&#10;2xeN4BktRQn4Lza7SxMs4cqi8UB/P6KJWf+4trAkEmngmoiEyHZo7N2Xxtow2LPyCO6FDb8ReYh1&#10;IDQW1caVPrgsyrUq6Niwq9iKQbm4kD0ObAe+mboSOW8l+5DXZrwLhb8ZCOS9ILWNKw6iulXfPJlX&#10;geaDxCzn7AFrQRJ5OiL7a/EpTuy2Qy3bAQgyS8GuNVLxN3ZZPScy2E7/J8W1gVuFwSJT5MdptZHD&#10;pdrl2lYyNK6reTtc8ElmBHyns2+Y9zJXxD00szhprYekPrTKQxH3OCIHzeW4h5Y82CUhzSoZCdh0&#10;kozF0Z6oXd8ZNi2dhTG2cDeHdXVrEYcoSH1wQJzLqFcNsoA/EdDcRZ2IPIZi+9lUHLyaiYR+dWHi&#10;Z5EnhiJiG0LlGInyKF5dfYXbSnnM+0LEXFq5wcrFDHO+7y6IQhh2Ig3JuDN5TMacX3rCy8sGX0xt&#10;icXft0Z4VCAppOE4cnUsHTcCe86NfG/sPstQEoyScEjtCEh/q5GKrkJREoqGSHQIRV+R6CoRHSLJ&#10;V43kLRuvpka0JCITyfum+GpIhPqdlkj03VncX3VJhLHleCymb4pE1dHhMB/XDId4S1wmEXlcvCmG&#10;W9nGGNEnEsHmKULZc0pvRFAvTBncDBdOmouxppOE8i5wLARF8Pu3QfAzSUN16+RcrwOrEA6mRwQP&#10;xbVLfzYWUvibgUDeC6Q+Hj/HoC5fim1qZfKQCYQXDU5Jb0adWMXgc2clJfHqWSkMS4gW7qo54+rR&#10;GYk8eB0HH8P+WHyCB3cqYHJac812nb1w47yxFBBUno/OdeayMRwmNkH5EeGYtI739lCs9dBxXekG&#10;zdUyriQCyas82AjI5MHGYeOJXth2th9aRnnBqrG0yptVgSunz7Kh1zPY7K4SlXGJXGyiXGDkYoLo&#10;1gFYvq0PDhN5bDudIghk20ma2TVwg3ULJ53yKGIFOT2aOpjAyLgSPDv7SGXhNa+/L7z4MTEALh29&#10;YOZkitETWwk1sff8SKE62NDvOjMSZ4g8flyZCA8PK8yZEYmXz8agbSsfZI5thfOPpmpIYdR7QHmc&#10;RCT60BKJTCbyY16VkjcgLxFJHvdWQYpEh0x0FyIqSUQikveJi+gH1hm6JCL3I10S+SNBde7DTCBS&#10;VpYcD+m5KFzUd4ucVxNPH2hcWfI4e10Mr56UxdEd9ti82BO7V7riEq/FekXHiImdRrEox1NB0JyT&#10;SxHFN+8svAxKtzXHQD0rxePb6auFjZCamv3ID4W/GQjkvQDs3nxClCvh6py5sxB65BLQXAr6zEFS&#10;H5zZod8JSWbnUOfdsNgHvsZpgnxO7HKgM34ikQPPiOSMEXws9gDhbBG/amk4zbnsyj3N6Viu9dNt&#10;QYhIbez4E6fsxtIgVC4WlAhEmsnpuq7U4h76ykOfPCQC6UlGoxd2X+qPLj1DYFbDBg5NnMROgyJ1&#10;V+F2YleV2OI2MRAObdxR1dcM7n7WGDkxXGRaHSDFwQZsy8kU7M/OxC/resHZxwrOZODl8/Ajl0qx&#10;8DRHlUoV4N7e80+RB4PfZ0/3Ua5aJQwZEYULRAb7L3IsQ1IT/Hj85kSsPzAEgcFOmDiqMf0O07B2&#10;WWfUqOmCbceH49j18dhzdhT2Ein8EeQlFn0oiURLIhKYQHQJJa8a0SMS1UC7fmxEL8BeIImoZWdJ&#10;KuTd7iz19F6532lJRD2oLk+CJBKR1ofwToa/H4hB8IwwfJoRjllbXKXJl+zKYnDVXSYLHosM/psX&#10;Hf4R4lCCFT+pkGXzAxBomipKFClJxM+kF2JCh+POjQd0HDc1+5EfCn8zEMg7QZOQV68xtM9csepc&#10;qT4Y7qQ+JqU0Rw7PctQ66rOSIi99aHyMWCHra5yK2Jo9MG9qbdy4yBtGEUEwSfAgoM5+5Ww1ER/h&#10;Fe2Xj9PsSSYQPu/LYli0z14sFvScGoZFe6KwPtd1Jc3WJPLQqg+ZPCQCkdSHchDL6kM52JXKQ5pZ&#10;SgZi9+X+SB/VCMYupmKfc4dGDsJA82JCdhGxC8q9px+sI0lx+JrDwd0C3XvVEqrj0PUh2HUhDVuJ&#10;OIQBO5mKwzeGYfqctsIV5p7gKwobipXt7G6qZYdK5crDJcpdIo93BOh1wOs8iIRc6T1BCQEYMb4F&#10;GtV2RIf4OmSYRxFhTKBHNuCjcPDyWCKIiWjVoSa6tfNDzuux9LOPRc8uQeg1sDnOP/yMyGC0hLOj&#10;BZHsocd958dg/4Ux2td0oE4oMtQIRZdItGSiJJCCiURJIn+QSHLdWfpZWloloiUSmUQkItElEIlE&#10;tEpEjUTePzNLl0S0RRc/2xCJcsN5O9wmOE5qnBfS5o47+ZHHU35pukoox6v+2BXP0eSOJnoPblZC&#10;16Zd4F01TWwSJ49/Tuf3NU7Agq82ClshNTU7oobC3wwE8k4AJw5eQh0nrvyZV31w6uBxkTqYT6lo&#10;Qs6j0jh9yBLThjdCS98+IqjHYCL5cUYtXBVEwtV2P8b8KXVg9ekIDCHCef6E3s8pvZyN9awEblIn&#10;DpnZACWGhmOkZrW5btaVTCBqWVfqrqvVh7sJyHtgrz3C6kMijw3HJeXBYEOx81ISpn0Xi6pVK8HU&#10;yZSMdQACUqvDg4y/bYwLjGtYwdi1GjxIcXTvWRMLV8fj4LUh2HN5cO5slw2WRCBpOHprODKGt4Sp&#10;l4XYhVCQB5EFp+hWJvJw4HUeHPP4I9lWTB5JgSKbi7O6ipUshTlfROPuzSx0aO2DBk18sP0kqY4b&#10;EwQZnLo9GTPnx6NGsB1On0ym32ASzpOhrBnqhF/WD8KJW5Ox54xEGEevTcDZe1Nx/sE0nLw9VTzH&#10;hMGP0t9qyJ9c8lcoeYlEn0y0JKIlkvdRI1oCkUgkV4mokoicnZUfieSnRGQCUYuH8IRFLaie15Wl&#10;TyDc11ce4nhftJSVlR6JPr8E4QW7jfVdx2pgMhDgvzUQ7mMauwz+O58xzK//8nV1UYcuxHpALoEw&#10;OBbSuel4PH3ynI7jpmZH1FD4m4FACoTUJmYshFdl3cwrXlzEBddG9YvAG7EgMB+ZzJlUvCaEpTSp&#10;jdOHLTF9aGM09eorSrbzwqZ2dbtj6dwg7NvsiCb0fKBZKvZt0hR943NwMI/OM2K1t1ht3uKbcLEd&#10;KNcNyhv3YOgqj5V5yKMLDeiuWH8iHlvOJmDn5d7YfaUP9l7thz1XEiVkJ2LX5SShOvYwriTj2P00&#10;um5fONmborKtEexaOsPYzwLGziZw8rRE83AvZI1tid+39ibFkYkD1zKEgWLDJBMHGy55JnzkxnD0&#10;6FMXpoFWouKub/8gUZTRyKQyLH0speC8YmfBd0KjXrx6BaCiuwk8vW3Ro29jNGzoivNkJJ89Hov2&#10;sV6IaFWdyGAikcgk7LswFs0jAjF+ZBP+pQljMHt6GFpEBtIxk7D/4jicuDkZ5+5Pw/YTo7BwVTLG&#10;T2+HxLQW+Gl5fxzOnkBKZGwuiTD2K/7eq4HydS2x6CoTGVpC0ScR7d9KMpEIRatGdALtqkQi/QZa&#10;RaJ1ZzGULi1tcJ0JRLnHSF8BiUhkAnlfEpGViEQkct/UkghnZrGCZsgkQhB9nXcyjCX1HQ3XyWGi&#10;9tuKw7YaV5be2JPB45K9AyJphcBjkdN0XxXH3Wwj/EZjb+m3QbidXVVyK+uPYw3RPLhWVYxVP5MU&#10;HVsQYsmu7b5YtXgPnV9uavZEH4W/GQikQEBsItPSP4OMeu/cDsPqI8BskFj3sXejMx1FnZJnNspO&#10;x3hcGncvmuDFXc2GT6+ZRLgDFyciscK0IU1E0TfrIsPhUzUdTTz7wbV8JsYlt8TrXJcYnfdFcRw6&#10;awrLcc1gMjoc32yPEhtE5ZZo1ygPtZRdHpSrj3bC2mOdseF0N2y9EE+E0RPbzvekAd0Ni7d0wJzF&#10;MZj4VQsMGdcQSYNro0diCDolBKJ9twC06xaIjt2D0K1vdSRn1EPmmMZwdTVHKZrZe/tYo1O36vjs&#10;q1is2dMXB69n4OT9YUQeGdh2ehAZnYEao6QlD5lAdp5Nx8GrWYhrxzEVa/gkB8IvORiWXuYwNq8K&#10;rwRJSagShT6IOPhYVi8O0W4oY1yRFIUzfl2TjGuvvkBUm1CMyuTEhcm4TaRWv6Y9Mse1xvXXszDv&#10;t36oXdMRNy6l0OtjyICMQPvWvhg2Pg7ZT2fizN1pWLo5DQmJTdEizA8uztVQpnRJxPdphK1HRuDw&#10;5YlEGOPywdhc7MtFfmSSnzqRVYnSzaWmSGRVoiUSXUXCJCIRSX4urVw1IkhEfdGhlkAkJSKRiJoS&#10;UbqyGPmRiJJAtEpEViGSK0s3K2sF9fvNx2MxdEUEPskIR6Ov6uLBPRpjPF70xyCDjP+L++Wxc40r&#10;lv/oJ8qUcEbWDSKMxNj2cKRJnG1RmsyEdcLVCyYifVd1Mkjvmf9ZbbELKG8WJ9sDTunl1em8wPjV&#10;H6rUW/ibgUDyhdTmz1wLX5KovHhQp8NUTcOg9q3x5impA1Yf+p2Nnnt8ozJ6R3YQCwQXzQkRK1vf&#10;cuqhmAl9RERSDKcOWmNiagsR8+Bd1ZqIgLwVvU7qg4PrT0riJRFRwkLe4yNCZKHwavOVueqDoJmh&#10;ieyVg9LAW32sA9af4m1ouxJpdMfGU0QW29pi+vyWGDCkNqLbeSO0jj1cPc1hZWcCE0sjVLUwQhUr&#10;erQ2RlUbE1S1qybB1gRV6P8qVsYwpte46i6rBCcnMzRs4oZuvclATw3D/GVdsO4AqZeL6SJYvjd7&#10;MHae1xink1r1wcZr57lM7Ls0FGERfjCrZSPWlTiHu6JqlUpwjeWFiropvWoQmV79mXiC4NrRE6b+&#10;FrC1N0PSgGbYd3Y0Tt+ZggsPp+HzefFo1sQdt66l0fc6Fb8uaIMaoc7YeWoMBmRGILF3DXp+LGEU&#10;ss8ko1EDd2w4MBwHLk5Az+RmCAywR+qAuhiX1RAOtsYYOrYVTt+ehmPXJxMJjCeCkKFGInmhRiZ5&#10;XV76akQmEZlIZFWSf6BdKvSoVCIMmUD0SUQvuK7nztp0PJkek7GNvp8tp4hIjmmViG48JD8SYSWi&#10;TiDqKkTrytKm9UoqhGN+XK5nxcEY1Jsdhn8ODsfX21xpokVKn2MfynH4qgSunzfBwI6t4V8tDe40&#10;QatjPwCTM5piVGI4nMsMQWRIAgZ1ihFJLrwFg4hnytldOucqjhtnqyE8sJfYqlq2B5I7uzfqOg3E&#10;3q2nqB9xU7Mp+ij8zUAg+YImNE+eo2uLifA16pnbWRghVgNErvm6RT50FKsPvY7GqoFk8qm9Nmjm&#10;yatgh8Op1FDhnho7sAX2rnXF/dtcZpqJ5J+EIji+2xZDe0Tj24l1pXRgdlvxuYhw1h+xQWmS6u5T&#10;wrBob5SQ8Fry0KgPGlw8W1t3siO2XuyCLRe6YtWhDvj61wgMyKqFZpFucPOyQDWLqqhsWhVViBhM&#10;3S1hFWAL2xqOsK/jDMf6LnBu7ArXpnRscw+4t2B4wr2lJ9zob5fm7nAmwnBt5k7HuMOxrjO93wZG&#10;jqaoZFEFpjZG8Au0RdtOwZgwMxrLd/TF/ssZOHwjC/suD8k1Vmy8dhOB7LkwBE2b+8Cyob3IvDIl&#10;krKtbiMFzYkc8pCGZoW6HLT36x8M5/aeMCHiqGRSEcWLFkdkVBBW78rAkeuTiECm4tStydh6bAQa&#10;NPLEjvVd6bsehzcvR6JDnC/6Z0YhMjYEK5e0p+dJfdBrv/7cFq3b18R3vyWjdl13tIr0xMG9/XD1&#10;0mA0beSKrPFtcenxFzh6dQr2ndOSx4ELExSg52S8g1jyJxM1ItGSyR9TI/ourfyC67okwq4sSUUO&#10;wN7Ladh3NR17Lqdi35VU7Dg/QEMgShLRT+9VurIKViFaElGLh7CqZhJhBSKpECYRjgFO3RCJCiPC&#10;4PFZI1y7XkXECnPHISkSTp8fN6ClSJ+vZZ+M7mEdROwxyHwQ/IxTUd2KjP4a3vTtn0hu2xr1nfrj&#10;8ulqYvzm8SpwxiSpk2mZTYX7WmkTQm2llN5JmQvx9r0XFhb+ZiCQfAFsWH4AodZS2RJl5oW/SYpQ&#10;FU94q9r8VosTAby6Vw4n91tjzuQ66NykM70vDZYfjaTOl4FuLTrhpxmhOH3EQsySgH9Q5yyBtw/K&#10;Sf5ZPifNgp49KCty3j/OiMDgZVK5Es6JlwlkGQ0o9hNvPNsR2y93xVpSHl8vCUdfmtHXqmcHS1IL&#10;FYyroLJNNVj42sKhtjNcyBC6ERG4NSWCaOYBDyIJzzCGlyALVyIKF3rdsaErHBq4wp6IxamxGzzC&#10;veAR4QW3cDo22hvesT7wInhEecM9zAOOjV1gEWiDSvYmqEyE4u5jjQ5dq+OL79ph2/EUHL8zEoeu&#10;DRfGa9dZIpDzRKrNvWHZyB4OTRyJQIzh3dNPcl1pyCKXNIhgmDREqZO+gbCLdEElV2OUr1wewYGO&#10;mDyjA4aMiUHVyhVhRUoqunUIJn7ZGceuTUL2s5mIiquO776Kou95NGECFi9sB2dXKxEsv3c1lUh7&#10;BD0/HhPHNSeidUAgnXPq+KZ4/XIUPT8FfXuEoFWH2jhz93M65xQcIwI5dWsazt77HCdvfoaDFyfq&#10;kYgW+3Mhk4oakeQlk3cpEi2JSESiQyKCSApyZ+UXXJdJhAiEyGPHWc6Wy8TqfYkY9VkEuvWthYyx&#10;zbH2UD/svDBQo0Te15WltqOhNrVX6crKX4VoCYTT19cfjUbUPGltyMg13pIK4fUePAZp8nUnuwrC&#10;A3qRQkjFsvn+IsZx51oV9IpsD9dyGaQkUjBzZEPs3ugM3oiqtt0AnDtiTiaAk2L0CITVzZtiOLHT&#10;HvWcpV1HZZvA2Zlc6j26ehayz9+iPsNNza4oUfibgUBUQROQN2+R1W+e2FC/Js0u5I4SatefFEka&#10;fphWi46iWUpBgTvucNwRSWk8vlMO29Y4YXpWI1E91N8kVZQtae7bB1m9I7FusTee3yXyYEKSz/G8&#10;OJbut0exoS0RMjMMSw9E0yDUFEs80AorDsdh0/kO2HqpExZta4WM8bXRsJkjLMkQlyfSqGJnBpsg&#10;e7g2dIM7KQa3xoRGRBxEIPy/R3Mii0busKvpBFNva1RxMkNljcuqmn01mDuZio2a7L0s4ehvAwsX&#10;c1h7WcGG/jZys4CJrzWsajrAiRSLR7SXIBOvGG8B13APWNSwQyUHY1SzM0YdIqKsceFYv38gTtwe&#10;jSM3yAheGIamLX1gGmgJcxdTOIe5SOpDQxi8sJBrZ/kTcfj0DoBTKzcYB1qgrFlFmFSrgvr1PDBu&#10;alvsODECFx5Nx0XCBCISB7r//j2C0ZxIMCw6GNtPjEZ8vyaYNa0l/R5EIISH9zLh6WaKxg1ckPNq&#10;pEQgb0ejFRGjqXEFLP+tA/1u4wX2bOuBWrVcsevUeNzOmUvE8TkOX5qMbUdHYfG6VCzdlE5qZAIO&#10;XZ5MhDGJwGTCjxKBHNQ85iGU8ww1ImHou7ZkMlGSiPSoVSK6RKKvRHJdWrnuLGVMRCYQCbxOZ/fF&#10;NCL8TEya3QrO7qb44IOPCP/Ahx8UQXiML5FGEradTdaokESNCumnRyAStCpEu8hQViGr85CIWlqv&#10;nJWlVCGx2HQ8FrO3RsFkdBgcJzXGWU7r5W1wNbHD+9cqIYwIpL5zEq5eIIVCJu/CUXM08+mDEFIf&#10;MTUS4GM0GPbFh8OhRJZQKy8e09hTS8lncFr+k9IY3CVWLCCu7SDZBnZj1aDJpq9RApZ8v42uw03N&#10;tihR+JuBQFQBnDlxFS38M0WOd+7aD+okXLakBRn9qyd5hSt1VP0Oxp2OFcQbDpgzeRSTXFJ07Et6&#10;Pfu4pdjDoF297qRsBlLnTYNVkSxEBPXGnYuc064hkCel8Ox+OTT6ujZKDgvH8JURYsU5k8fKw62x&#10;6Vx7bCbymLs8HF36+MHN0wyVjCqjoqWJUBouZLDdSWEwabg2cCMSIdVBKsKNiMOJFIWFn41QJZXN&#10;qsLKoRoCqtuiRYwnzTBrIG1EQ4ye3gJT5kThm1/a4JuFbVGP3lP8kxKoXLYcWrUNQFJGQzSP9oFf&#10;qANsPCxhTORSzc8Kdg2d4BbhCY9YUihxvvCJ84Fjc1ciGytUtTeGb5AdUjKbYdOhNJx9PAGRrYNQ&#10;rlJ52NSwgV9qiFi57tUnAB7xvnCK84BVQztUca+G8qaVYGJaFUGBDujVpyHmL+6N/RfH4twDjkVM&#10;FKm2By6NxcXHMzBoWBQG9KuFa9npGJgYipAa9F2Qqli+mF1VRCDPs+hxPBJ716TXa+Pta1YZo3Ht&#10;Ugp6dAnG2tXs6ppAvwUfNw7DhzRAXMd6WLAqFSlZMegU3wD1G3rB2dkSkbE1MHdhPxwiQjl8eQop&#10;kUn5YGIulGSiJRV1dZK/eyuva0upRnSIRJCJTCSsRDRqJA+JSO6srSdSsfdSBvZnD0HP5PooWrQI&#10;7G2qILFfTXTrHIyypcvgn/8oiqwpYThwLS2XQJRKREsiakpEq0IkIlFP7c1LIoq1IRoSWX6oldj/&#10;pu33kgoZvNxXEIeYvJGC5wxJjmtw/bm5E+vgDY0v/t/m0ywM6R6N7HNGWP69H0b0isQP02vi/o1K&#10;0hjUVx8y+Lw0rtcv8kGgWYrYQE6b2p8MjwrdkdRuBp48ep+U3sLfDASSB1L76auNYjbBq89l9cEd&#10;xZNmHaMTw6W9ztVyzx+XwpsHZXF6rw3WLPLGt1NrY3RyS/SOaoeo4J6i0Bufi6UzKxmui8V1dj4f&#10;1hhvntP5+JxMQi+LY+FeByKPMIR+EU6DJQarD8dg1bE4bDjdDl/+2hyxHdxhZV0V5Yk4TJwsYF/D&#10;UVIYRBRMGi71XYX6YBJxof9tAu1RxbYaqtDs3c3THFFx3hgyvhHmLmmNFXu6Y/OpPthxXpO6mz0A&#10;x+4NxqHrqegzqC5MzKrA1NUMVnXs4Btoi3mLOuLIzQys2t0X3yzqhMyxLRDdLgCeRBCmbuYwC7KF&#10;QxMirWhPIhIf+LT1h0uUJ8xr2sHIqRr8gh0w4fM4RMcGoXTJUrCobg2zOjao6mmKyqRaqlobwZrU&#10;kI+PHcIjApA2JBzf/dIb249l4cRNjm9MEam4wqiKhX1jyYBPwGUikF1nxopV5Tu3JJCSnIrPJrWA&#10;Oymp4/v70C9LZPFkGD2Oxpb18Vi3rDPeviL18XI47l1Px/WLnI2lIZlXw+l3Ho7oME9YWJmiaVMv&#10;DEyqjc7tfFHNuBL60Wx1y8HRgjgOXWLymKwAk4b8qAZ1Msl1demQiC6R6JOIRCSsSAogEUVJlLzr&#10;RbTurG2n0ok8MnHw6lB06FETn35SFH17huDSxVT6Lsfi2dOxGJxan5TIJ2jUwgO7LqRIQXUdAtEP&#10;qstKRCYQhpJAdF1ZeUlESSAaV5aGRHhCxTFB3jeEMxQdJzbB8Us8EWMVQuPobTGcPmCDhi5JYrfC&#10;QR3jUJ/GYHWrQfhldij97kQWOUWRw+OZq/TKE7j8wOekyeGt7Kro2KCbKLIoqxAGrxWr45iMo/su&#10;sBmhpmZjZBT+ZiCQPCD78vAZ+rX5HB4Vu2vVB4FnGyGWg7BzhTsdSp1NP+PjUWnkvCmGFfMDEWoz&#10;SJAD+159iSCC6X1MQE08+6J9/W5I6xaNmaMaYOm8AOzf6ITnNxVpiEQiz0l98C6DvGhQLtW++ngc&#10;flgfgWgiDpNqlVG+ahWYe9rAqbYz3IgoXEl1uNRzgUtdF0Egbk1IbdRzhamnNSrS7N3KxhjNI91J&#10;XTTFb9s7YdvZPth1qR92XEzE9vP9sPVMP2w61RcbT/Sl5wdg2+kktOkQiCpupjAndeFYzwF+g6QF&#10;evZO5pjzcweceTwSB65m4MCVTOy9MBgrtvfDhBkxiG4bCBd/G5j6WMKmriNciTx82vnBm4yvW6wX&#10;rOlclhzUJ2IyJ0ILiwxAl/g66NG7AdKHRWD6V52waFUiNh8agsPZY3Hy1kScIPBivoOkNLRGdAyO&#10;Xp2Ic/emCYM895e+6JzQEC4uFvhuTgz9mqQkckbi+KG+eHJ7sEQMT4lAng9DDj2+eTQUeEb/i+fo&#10;tbcj6X96ZJJ5PQIPb2fgu69jsfL3jrh1MxPZ9Bnr1LBFk/AaOHltJm6//RZn78zEgYtTiACUBJIf&#10;1MlEn0gkMtFVIxKZSESi/fz6bi0mEaVbSz/ArnRp5Y2L7LmQiWO3RqBH/3ooWbwEpk9tScQxjr7H&#10;sYJkWbldPDUAZkSgDs7mWLVPEws5rl1kqB5U1ycR7foQ2ZXFKkR3O1z1gLq+K4tjglyxt8OP0ha4&#10;w1d5I4dLmvD45GSUt8WxaamXcBfzjqHBlrwoeCBN3NIxkyZukoeAxvP7Flrk44hsZo9uIPYAUpZ6&#10;Z7Dd+HLCMjYlmqZmZxiFvxkIJA+Aw7vPoZ7zAJKoyqq7SWK20bVpZ5K5FYVC0OlU3PGelxD+07RO&#10;rWHx0Si4VxwsFh01cE3C+EFhOLzZCU9ukkTmtF/ONecZD8dIOONDWRSOzv3rfnuUzQpD0OfhWHEw&#10;mgZSDDafb49xXzVA6TJlhOIQCoPdU0QSTBoCRCDurECIUKq5Wwl14uRcDV37BOK7FXFEFL2wO7sv&#10;tpzpjY0n5VXmDGmgrztKs/zz/bHjbDLadQoS5OHe3RdWXpZwbukiZT/xKu9G9rB1MMU3P3fE0Vs8&#10;q5XWduyh2evRG8NwIHsYfl3XG8mDGyO4jgvMiCwsatvDrZU3EYkvvNp4w50UkF0jJ9h4W6JzfG1s&#10;2peBa69n4NzDKaLcyNHr43HoylgiDC4bwipDIgxJdYwhoz0e5x9Mx6HLE/HZnO5oHhGEWqTC+vcL&#10;xQ5SHy+ZHIgoJJcVKQ+ZPGTw/+ymUj6nBJMIP77lwDtnaY3GAyKUKZPC0KKZJxo28UPWxA7Yc2YS&#10;sp9+jePXppPhnyzUiKRIlHhfItElk3e5tZRqREkiDHUlIqkQLYloCWTnmQycvDsKwydHoUzpUvhy&#10;egR9ZiLgN0Sq8ndCai2Hvrd6NR1EKveiTQnYm50qCERtpbqWQGQSUaoQfQLRurIkAmEoFxfqqxCN&#10;G+ugtGfIXFIhRqPC4TqlkdgrR0pwKUtEQgYfn+Lodkc08+4j3NBR1XsQofTGtPRm1E9ozOUX81AD&#10;n5POd2iHHSmbRFGRQuvGklamd2g8Dg/vP6HjuKnZGUbhbwYC0ftBubb/nKkr8+z5Ie84OJcr6bLh&#10;V3NfPSqFNw/LYv82B3zOwfJ63cWqcg8ikqbUcYf1isDKhT7C7yoUDKfxio6r8bdyB6bzPn1YBnHz&#10;a+LTzAgMWRGJzcekkiXrT7fFN8tbwsbWGFZ+doJAnMk4y+ThSv+7k+qwDrRDWSIOO3tjxCcGY+HG&#10;dthztQ92XOpNg1oqVcLgwawkj/VEHlvO8Er0QeiZWAuV6f0e/QLg0cEbZg4mcO/oLdZdcM0qf1Ii&#10;pvXs4OFlhd829sbBa0NFZV0OwLIvfefZDBy+PlwEzNfvT0HWuAiEEtlV8zKHVQNHeAkS8YFPBz8i&#10;Ei8YB1jCh4z/pBntRPHC46Q2RN0pMoryTFtpNI/fmIJz9z/H3MX90KSFP+qQQRs7sjHOnxlI3ysH&#10;v2nWXBA5/BHICuUJEZJmFn6fiOTLmRFo2sgZtep6YsrsHjhzexYuPJhN5PEZYaoCMqFM1YAJRCYV&#10;NSKRA/FKIiHokAhD+j60RCKTiEQkkhKRCERZMj4viXCKNRP/SPy0uhep24rIyqxPn5PIg917/Lnl&#10;74K/07ejEBfjg0pVy+PH1d2w/0p6HgJRVyH6JKK2NkQtK0ttcaHsxpKyEXnjKU4wafN9GD5Ij8DU&#10;9Z5EdEQgrEB4PRU+xr7N9jSuM0VRxENbHHDnejk8oclgDlf1fZ+6WTJ4vPJk8WE5JLdpI7a9VdoK&#10;Dqbz3um7Np2g63JTszWMwt8MBKL3g/KsoVv4JLFlpVJ9+JtKSuLwdns6ilP81DoWgTuiqARaDNcu&#10;GmHtQl9kxEfTeZJh8fFIUbokIrA3xg1qga2rXfHwGikSec2HRn1sOmGJSiObw2NqOJbsj6ZBJaXt&#10;rj4Wh193x8DH3wKmrhbCZSUTiFtDdzjVdUYlKy5/XhlxZOx/XN0au7J7Y8fFXlh7jAbqEf1Cibrq&#10;Y9PJfth/PQVDRjeBkZ0xnLt4IyAtBA5k8C3czXLXYHBqLZMIKxHe46NxE09sJ/LYezFDBGHZly58&#10;6qf4MROHro3AiTtjsPlQOoaPj0JgbReY+FjAMcJduLQEOvvBilN5Pc3RoXttbD4wBGfuTibDKRlH&#10;YSjp8cDFcUQc07Ht2Ch07FEfQYG2GDm0AS6c5dgFGTxWCmzwlUbvLwedm4wolz65e3sIZn8Rjtqh&#10;9giLqo6V24Yj+/EcUiOcqSURyGFBKPmRir46URJJ3jhJXkXCakTfraUbF1GWRJFJZNdZLYkwgey7&#10;nCV+K98gB8RFe+L5M1Jdr0l56H+PTCA5o9GpvT+qmlTEwrXx2Jedhk3H+2PLqWTsODdArBHZeprI&#10;5ISsRN6V2qtPImor1JVuLIbu4kIGV6b+YjOvCwmH3/QGonZcrlv4ZTGxLmtg+zikd47FayaVnE8k&#10;laIcw+8LoUKKYMGsGmQbUsXaMJlApJXp8ZiY8TMdIzd1e1PYm4FA9H7QQ7vPUQdIEjMIuUMweC+A&#10;pFZtRWaUcF/lJ3dZmbCLioNx7JpCUZH2d+aQFeZNqYP2DbuSIsmA5ccjSOoOxoof/OnSdBznrj8u&#10;hdf0/qTFgcKX2/+3CJFhIq/7WHkkDmuOt0X9Zo5k4E1JgbgReUiBcktfW5StVBHBNWwwbX4LbLvQ&#10;Q5QsWUfEseawvEmUUn3wIFaoDwKTx+wf4mDpWA22MW7wT5Eq7dr4W8Em2Fp321omEVInXoQqrtWQ&#10;nNIIR2+SETojkYfkU5fcIzy7ZUN16NooHL89Duv3pqF/WlORGmxWyxZupEC825MaIRJxifOESbAV&#10;QokQf1jcG2fvkAG+Mp6MoBTrOHtvOmb/1AtBwU7o0MYXB/f1pe+YFcd/gjgUkN1bnBZMxHXh7CCk&#10;JdeEjw8R2uTOpEZm071/SeQxnTBNg880ZKIkEolM/hiR5M3Y0lUiDK0SYUgEok8ikhphMjlxdyx6&#10;JDeEu5MpropEgrHq36UgkFFo28oX1cyrYuk2Up/XB2PflTTspvet2tcHS7YmCCWy+/JAbD7J6b3K&#10;9SHypEW99Pu7VIgyFqK/uHANqRBONGn+TRg+zgjHDzud6H5prMqxShqHz2my9uBWBUl18HP5jWMZ&#10;+b3OBPK2CC4csUALn74iKUZpL/yr9UKb+qPf4cYq/M1AIHo/5uyJy+FVKV6nM3Dw3M84Dd9/VpOO&#10;IPWhHzyX8bIEcl6UxMPbFUQJd7FAMDell1ecf4Sn98phx0p3DKJZULu68TjBdXnkVa/PSuD4JRNY&#10;T2gCq/E0AHZFYb1GfTDEuo+zHRDX1QuVLUzg1tgDzkQgVWxMRVC9R1IQVh7oiJ3ZPbDhJFfZ1S3V&#10;rqs+mEAk4uC4x85LyVixuycCQ+xhWt9eqAvfJFIbPf1g4WIGx0aOIv4hyEMB3vvDoa0H7Nwt8NOy&#10;BBy9MSJXeeT612mGy4Zqx+mh2H1+OI5cZxfUOCxa2Q8RrYNh7mcJu5Yu8OzoC59OfuLRookDHINt&#10;MWZSHI5fnYQLDz/HkSuTkJgWDm8vK3w1IxzPntAMmQ3di+H/OeLQB1+Xg+5EYG9fj8GyJR1RM4RX&#10;4zfA/rPTkf1oLo5cZjUynR4lyESiSybvp0i0SkRfjbw7LqIWE9lxehiO3xqHH1b2hqWVERb/1JY+&#10;CxGy7LbTB7vwXo1AiyaucHAxJ8WRhoPXMjDtuziEE6m4e1rB3sEUwaEOGP9lFHZdGCBIZP2xglSI&#10;PoFoVYiWRN69uJDBOxeOWRMpUt+bflNLLMQVY5DHJ49bVhw8udN3WfFrPPFjb4DsUhaxymL0uRVu&#10;ZiU4mP68FFJpLPsYpQrlIduMYMu+otT7trVH6fvkpm9vtDanMDcDgSh+zOfPXiA+YopI35U7AgfF&#10;xKZR7ok4tpuLsLH7Sq8zCddTCdy8YIKpg5uiQ6MuGNShNQ5tlgotvn1WCtnnTHDrKi9k4rUhH+Pt&#10;09J4lG1EMyF6L3deAmeOfLbBQ/hwOaNk/ZEYrFZU3GUC2XK+I/oPqY6q1iawD3VCuaqV4eVjgc++&#10;a4Edl3sQwfAgpMGXhzzU1IekQDaf7oddFwegc3x1VPE0J6VBykOzo6BHJy+Y2ZrANdpd1JzSJxBW&#10;JLzgrxopiRgig4PZw8QKcy2BMHmwr53dJdqZL+8IeOzmBDKKozF6cmt4hjrCrLYt3IUS8YdXFz/Y&#10;x7rDLMASAzLDsHF/Flp3qI0GdRywa3sv+g7JyL1m/7yKkfv/AhMZ3del8ylo18oLtev6YN3ucbj+&#10;bD6OZc8g8piBowQmFIlIlKpEJhN9IlESiC6JSETCJKIlEjV3Vr4kQr/H/ssjcejqGNRq4IHuHQPw&#10;5hUpKo57qH0+Bn3nLx4MQYi/NRq28MLKPUloGeuDDz4oIhYZfvDBx/j042Io8lFxVChXDpO/jiYl&#10;MkBk9ukSiFKFaGMhWhL5AwSiUSGc0subTv22PxpBM8JQfngLIhQrGth6CS8qyKHx95YJg0uhiKKn&#10;RcVk8Malqnh0vTKRBROLyntpPC/+OggBZCNq2GizsWrYJgk7MjVrMR3DTd/eSDansDcDgSh+zFOH&#10;L6O+y0CE0OxB7gg8q+DFfv1i2tHA0awU1ycQmqE8f1Aegzq2hk3R4bArlgXzf45EdPUE7N/siOmZ&#10;jRHuT5K2TjzmTqiHJ3c1WVx8LiYP7phPSuLenQoI/aIedfxwfL4pUqTuilXnGgJZzgrkXEeM+6oR&#10;ylasiNIVKqJ5pAuWbG9DqiMBa45Jg07KZuG9PbSDsqDYx+7sAfjyx9YwdzSFaxef3FIiHDB3JSPO&#10;W9d6dOIAunqBQ9/EQDh384atjxW+WdAVx++MxnaR1SOTx1DhJpHJQzZgbMwOZo/B2ftT8fv6gYiI&#10;Cxal3Z1ae8CbCMSnky88u/vBnMjJzNwYXdv742r2YPqlCpgh/x1AqujF85EYmBQKHz9H/LZhOJHI&#10;90QiXxBmEonMFGQiEYmkTphMtGpESSRqakSXRASR5CqRgkhkFH3nChI5Mxxn7k/EqOlt4OFshjNH&#10;k+jex6h/JgarrZzRuHMtDe6kSn2C7GHnZI5iRYqgcQMnJPapifZt/MQamVIlS+NTIpHaDVyw+VQi&#10;tpxmV9b7qRDut5IbS59E3p3Sy8kmrEISf41Akcxw9FniLykJubyJEjzuePy9+RR3LhhjSkoL7N/k&#10;hOwLVbB2ka9YcNiqRgJ+/oKLbbKbWe/9DFIo2Uct0My7L4IstKVNGEwg3cImie2wpZbX5hT2ZiAQ&#10;xQ/5w6z18DPpSdJTuzCI3VdcdmQOFzlU60TcCUllbFvuLkqTtPTrjSVzqmN0/5aiUFtTz35wK58J&#10;l7JDYV9iKD0OwYxhTaRFgzyr4XOwnKZZ0upDNig+NExUGF1+MJoGkmK3QRokPOPaeLojvvilJczM&#10;KqMrqYSNp7uIarurDvEgkwZbLoGokodu7IPVx9YzSWja0hOmpABEKRGuP8Ul0olAnJo7w8y+GrwS&#10;yKBzAF2FQMSxyYEwrWOLDl1qEikMx56LkstKIhCt8lCSh2zU2MCdvkvGkgzf4OGRsA+xgXVLZ/j1&#10;CIBzWy+Us6mKxIQQPH7IM/yxZMz+n9xV7ws2tG9GISdnPMaPagxPTzv8snqYIJHj2bM0RCKByUSr&#10;StRiJbIaUZKJkkgkMtF3aeUfWJfUyK4zI3Dk2lhsPTEMPv72mDSK90MhYtZPdVaCU6IxEb/81BYl&#10;S5QitfEp6td2xMrlXfHgvuTGe/1yLL6Z3QpVKpXHJx8Xh5OzOX7bnoDt5/rnE1CXCUSXRCQVor+4&#10;kFWIPonkVSEcTJ+3IwqW48LgMrkRsq9UpfunyZpyzPLkjbMgaUw/p+d47Za/STqia/RAq9rx8Koy&#10;WGzsZvHxCCS3icMLTvUVk0fNOWQ8KYU3T8pgQPvWYqIp2w32XASY9qYJ6SDs3XaarsNNaXO0dqcw&#10;NwOBKH7IlK6zqRMk6PgyeVZRz7E/Dm5xpCNUsq94BpNTDOMHNYdjyWGYM573nfgAt0j6RgUlwLbY&#10;MIxMDMOejc4Y0S9cVPFs6tkXt89qVsvyOR6VRs7TUoj/JUjMmtJ+l3YblPb7IALhwUGDhAfL6qPt&#10;8POWVpg6vxk2nO6MjWe6YOXBjrmDjKW/LnkoCUTXdcXYe2UgPp8XC3OaUbr38IWPvIGT2GMjCA71&#10;HGDhagZfIit2a+UhDw38iGzs2nnAM9QBSzck4siNURoC0VceUjBXcqlIRm0vp+ueGSVKkpy5MxVz&#10;f+qJ2hE+sGzkgPLWVTFkYF28fkEzYw5Y/3/FOv4o+D7ZFURGeeqEpvDxdsCyTaNx/ekPgkSOZ3+p&#10;SyY6qkR2bxWkSGQS0VUkaiQiEYmeO+v8SCLtiRiYFYHaIXa4dzOTvl/6jgtyCdJn2bW9D6wtq+DD&#10;fxTF4JT6pJr5+QkQa2WEC28cXjwbifDm7sKd5eJqjqU7mECSNASi78pSBtO1riyZQN7tylKk9AoS&#10;0SwsPBKDsLnhKEETsq+2O5PiL6Ydr4Rb50yw4Xd3TB3SWKzt4u0UuEKvr6ZGXQu/PkjtEiv26+Fd&#10;R0/u5y0WuPK2nvdBjP+iojCqj1G6ju2obt1PrAn5bsYaeq/c8tqdwtwMBKL5Ia9fvovIkKEIqNYr&#10;twMwOP7RpUlnPOfKu0IKKzoPk8nL4nh8oxLa1o1HDetBOHeAO9oHOH3QUhRwa07S9gHvdCaes0AD&#10;lyTUo+dvnqomubH4PE9L4soVIzhOagS7CWH4bke0mEUp1YdEINJmUauPtsems52x9jgNpkPSboNa&#10;AlGLfegTiDSAN57kFecDEdPGX7iJOJaRSwqCQIgUQm3FinEfdmsVtLUsHc8ZWWYh1hgzJRZHr48m&#10;0pBSRfWVh0wg8qxYMm6SkTtwaTyuPvsCS9amoKpJFST1qoHX7JfP4RIkhYQ8ZPD9cpwmZxzGj2yE&#10;gEBXbDkwFdee/EiEMRsnrswWRHJMEAqTieze0o2RaEmE15DIJKIkEG3hxvxIRN+ddeTaOGw4mAlf&#10;Uh/fzOYqxROpf+f3/dLzRAznTqXAz9sC//jgIyJFXqHOe6jQbyNnvz2mR/68b0ehZ9dgIpAPJRfW&#10;yf7YcpoJRKqTlb8K4X6ad3GhOoHkr0KYRHjPnFGrI0Ulh9j5oXjLCoKD3qwYnpfElLTmoio27+vj&#10;XHYIQm0GoplPX9SyGyCyJe9eq4xnj0oiq1cEHGhiuHh2dfqsREJMGEobwHhTHCd32qGuEwfPdbe7&#10;5RLvKd1m49XL1/R+brp2p7A3A4Fofsh1Sw+ITaO4lo384/O2tT7UwSamNaVBodJ5eDZCs5J9mx3E&#10;/iBdm3WmAUQkQ1/rr3OC4VhiGMb0b0EdjBcNfoK9dBwvLOzStBNecDpwbo56cczd4STcV+E0a+Lt&#10;arUbRuUlEB44q45Iuw3qkodEIDJ5SAQikYdEILrqY9elZPyyoSvc/Kzh2NZDpOXmEgIrDk7hDbKB&#10;tb+VcGcxSeiQhhK9pO1kzRrbo3332mTERmDfpZEFqA+ZQCTykIycVM/q1K3P0CG+ATrF+eHpI3aN&#10;FCLloYY3I/Dm9WikJNVAnXr+OHZpDrIfsjvrKyIRhpZImEQkIpHUiJZE9F1aau4smUD0SUSZnUXf&#10;+flROHlnElKHR6FhHSc8ecD3qLLmQwbG4P6doWjWyAX//MeHGD28MY2HcQTFCnUGqxdSIg/uDkXz&#10;Rq6CQAYMa4w9lwdh0wleYJhfiRNdFSL3Xa0KkQlEcmPljYXkJRBeO7V4bzScJ0fAanxT7D9nKil+&#10;zrKisfzbnBA4laHPRBO8L0bXx7FdNti7wZnGfypmj+FFlB8RPsbaBb5wKJWFwZ1j8YozK9XcWPQc&#10;pwZ3a95REJJ2VTrbjwREVR+GC2eu0/m46dqdwt4MBKJp00cuybPzIGdVBPHGUQt96Ygiup2GwZ2R&#10;yGHm8IbUGaWdzeZOqoMd610wsF1reFbMwAH6W/qaP8a3E2uLjW1mjmiIHLFpFM2ICG8fl0ab72ug&#10;lKi6GymCgLnBcw15SNvVSgNGnoFJg0kaXBKB6LuvCl73ceBGKkZOagFzHwu495TWdciEwO4qn36B&#10;sAm0hm2IjbQGREkY+mACIZKxbe2KWi28sPnAYBy6yiqECeTd5MGLBNnYXXw0Q1S8rRVih+wLqfS9&#10;sVvlLyIP2T3Dfv7/dBCeFNSjh8PRJsoDbTo2xdVHC3Dh9nc4eeVrASYS2a11XBEfUQbZdeMiMoGo&#10;k4ggklwCUZLIaBy6Mg5bj2YhMMhJWy9M7Tvm7+vNKLx8PgpdOwUSIXyAlOTaeMnuRH3yEKBzYDx2&#10;bu2JCuVKwcHZTGyFe+JBJnZc4A2oiDyOySpE2w+lvikTCENJIAzJjSURiDKYnn95kxUE3va57Q/h&#10;+DQzHNM3uWldxjRmL50wE4qhpV8f3LtaUYzRZw9K07hti7FJYcKlzGP2zC5bIoXBaF27O25mVxFB&#10;8zwEIqr+lsBng5vqlXhPJkLqK9aUbVp1iM7HzUAg/yVN+yO+ePYSfeOmw6eKNn2XEWg+EC38euPa&#10;cTOtu0kGdyKSwm8el8GI3pHwqpJBUjgTtkWzEEQqo7rVAOFX/ZpmM4d3W+LmpSoik8utQib2rSFS&#10;YVXC56HZy6lLxnCY2JgQjgW7peC5Vn3woJDiH7L6kMiD1Yc29sEZK3ndV7LrSlYf2kG76UQ/7Mke&#10;iE7dQ2AeSoOEyEJHYWhiHrYBVrCraae6BkQfHD9xifeBRz3ejzwRR66NVlEestuKoSEPdrOQ+rjw&#10;YDrmLUmEp4cVNq/vTr/MeBUj9SfBC+BYyfA5ZbeL2nH/LrCBxjhkXxyEGqTqxkzthVsvfsHp63Nx&#10;6uo3OHmViOSqpEZOXGE1IpEJx0Z0U3+VLi1ZjTBkEtGWQclb/kQqQnn67lQMn9wGdWs54ulDui+1&#10;FedMHiKGMxbDMxsQefwD8V0D8eTxKCIPVoSKY2UQqbx8MRpd2vmhVJmSGP9FDFbs6YN5yzph5T5S&#10;vBcHYpOCRLT9UVIhWhKR+q+WRLQZWbIbSyYRmUC0KoQgVEisIJBJ6yNJ2UcgZl4oHrPq55pzNOak&#10;mnWtYFc8C5sXe9Pn/FQktdy7XBUPuDqECLB/ih+n1RbHdG7cBXevE9Fw0cV84qAbF/mICWd16+Rc&#10;FcIxEXZjzZ60nM4nNwOB/Bc07Y945vgVtAzgvT96ilmDTCDeRqno17otXj4k6cozEmWn0XSct/R4&#10;5Ywpti33wGySwr2i2qGuc3+SrumiRo4nzUjqu/RHu/pdRUXeVjV74A7HRJiQNDGUOTucRLAv4tsI&#10;UVV0hV7wXCKQtrnkIRGIeuxDJpCC1UcfbD3bX5AIl+TmEiIixqEkBFmB+FvDJpQUyHsQCMOTSMSh&#10;rgNm/9CNCGQMEUZ+5CHXtpLI4+TNqdh1aixCQt3w2YRm9KvQrPivqGUlalfRjJlI4xTNhieNb4kh&#10;KfVw5SKpGy5H8j7qRrN4Tjz+S8TDJDIRK39rD19fB6zeNgnXnvxMBPItQSaSOThBZCIRiRxkVyMR&#10;rRrRKhKtEpHViHBlaar68nd96LL0f2gdd3z1eRjdzziV+ySwSiOy/XpWFD7+58eIjfDEwwf0+fML&#10;tAuymYA5s6JRtEhxODqbo3ELT9g7VENVo4rw8rXGtO9aiZhb3hIn3DcZMoG8X3kTaSzIbixlMF1S&#10;7+zG+nVfNFynhsNiXFP6DqoJ8hAGH0Wx9Jtg2JXIQu+o9nh6j7eY/pjwEX1GSaHMHldfuLEdSg3F&#10;7FEN8fYNvZcrTejbAR7Hb4vi3FFzkYXpJ4oralUIV+ft334mnjx6RufnZiCQ/4Km/RHXLt0vMiaC&#10;LLj6rlaBeFZJx5cjG5JaIGPPATi1jsMzGi5Fwi6u18Xx+F45XDpkiWXfBWJU/5ZoXac7AkxT4VJm&#10;CCw/GY7RJI9f894DHP/g7KsnpdH952AUo1lS1opIEfyT1IeWQCT1oSUQWX3IBCK5rgpSH3kJZOfF&#10;ZKza0xMhdZ1hHeEirf1QkoEgkADYBFr9IQLhQLxNfQdMnNEOR6+NzYdAFK4rNmqXJogSJfFJzdAq&#10;wgMvnpChEsZdxVC9D/h9YnX4aLE6fNe2XojvVh02Vkb48MOPRZnytau70etkPAsiED4PkQbvCfLk&#10;URbecjCfyUhZnfaPgM+nMcxpA2oiIqoOLt5dgPO3vsepa0wijG8Ic3TcWlJsROnSUouL5O/OkuMh&#10;HGM6d38aps3tjprVHXDnapr6ZxHf3QQs+60zypQujro17XH7RiY9x+VN9I5liLpg47Hwh3YwMaqE&#10;4sVKoVy5skQ8xfDpx8VRSqT8fgIvPyss392LlEgy9UFlMF0mEK0KeffWt7IK0RKIbixE2vKW44nt&#10;fojARxnhmLOVlD+Xeeex+6YYrl8wRlyteNgVG4ZEmih++1kovhhTT6TkNvFIFGOWA+jJbdvg7lWa&#10;9LELTF99yHaAJoKP75ZHYqu2ouyRkkB4aUBE8BBcOneTviduBgL5L2jaH/Arkpe8n3GorSL+Ycv+&#10;y0HYusSTBohaAF165FXmojQ7rxHBJxrwTOYT5DChXKuMA5sc8c3kOugb0w6bf/WSjufzPSuB89eq&#10;wPuzhjAfGyFKl+i6r2QC0QbPtQQizcQkAtEqEIk81AhESx4MXh3825Zu8K1hD7sYt3wJhOMfdjVt&#10;1Vehq4AJxKqRA0ZMaoWjV4lAzksL15hA1NQHl+A4e3ca5v+ejAA/WzL2CfTdsevqPZSBGtjAaVaE&#10;X76QhgFJtVG6VGnhgmEj9g+xYvojjB/RhLoAl0HJT+XQ9V9Kwe/xo5qgYX0nJPerhRW/d8ajh2xg&#10;6b3yviGq788HfHzOKNy5kY46oQ6YNjsZt18sIQL5jjBPQySsRrRKRJnyeyQPiUjurLwEopeZRQRy&#10;6NJ4nLr9GZpHBWP00AZ0H0SG+us+WGEReeze0RemxuXg7WGmKVSpt/5G/txEqC+ejcLnn4WjSuUK&#10;9N0WEes/ihUthbJlyqB48VIoT2RSumRpVK5YAbMWtsW+K4M0AfWC3FjvIhCGkkAY6nGQcWsiUWRI&#10;JDr9WF3UwsqdDNK43rnGFc19+sKmWJZQI7xzoT2RBter4717uKr2fRqjotwQr2gXZU0UdkAGTyRp&#10;XH9Bx3tWGZxrRxg8OeWN6Xbnqc5b+Nv/PIG8eP4KqV1nw1OxeZRYBGQ2SATYLh0zl/ye+h2GOtKL&#10;B2WxcEZNTElrilU/BGA/EcW5E6a4f7MidTbqpKJsiVQDS6iUJ2U0Rdw0ZEQzmt8P2qBsVgvU/yoC&#10;qw/zvh/6az+UBKLrvtIuHJSC51oCUbqvGPIMj8u5M4H0xZ7LA7Fkc3f4VreHfawKgfQhAkkMgH1t&#10;Ipgaf4xArJs6ImtCrCAQLlmiTx5a9TGOjOFEHMmehBZRIRiSWoe+qwl5jdr7gtXEK4k8Nm+Ih6+3&#10;ORm0D1CSjFf1EHvEdw3BiKGNMDSjAZYtao8cJho1AmHjKJTCBCz8sR3Kli6Nf374qTCORYuURHSk&#10;F44c5FXbpGCYRPTf/z6g9y76vhWqh3ri6MV5yL6/EKevfofTgkgULi2NEpGIRFYiuu4sab2IHAvR&#10;JRItgYzHOVJ5P68aiOAgBxzey7szkqJSua/L59Pg5mICa8vKOH64v+ZzKo5RfD9XLg9Gr/gQ/OPD&#10;ovT9/BNVq1REVIQXpkwJx08/dcCwzIYwNamEYvS9GdFrs35ui71XUnIJRBtMl/uoTCCsQnTdWNo4&#10;iEwiyjiIrEI0biwxCSMCORqLn2hiZjshAs6TG+EClxOSSYAncUQipw5Y4/NhjTCgbRz6t26DMYlh&#10;WPh1CC4ct6DXiTS4dhYRz4tH5fCK4yj6tkCAzkXjfc3PvmLTuWBL5ar0JHhXjsd3M9cqaMNAIIW8&#10;ST/glYu3EVd3FLyr9FAQSBLJ0DT0jm6Hh3fKC0Ov01m4870uhhvZVYTULffBBLHanFeeh/n3QnzL&#10;jsjqGYlvxtfFxt89cP86dVoOmnPHlWc/PBN6WgojVvqIvZz7L1HGP5TqQ3JfyQSS132lJRB5wOXn&#10;vmLykGZ9Uu2rFbt7Ibi2E2wiXaU0XSUZ8DqQxEBRRNGWK/HmU8ZEH0KBNHNA1kQikGvjsO+CtHBN&#10;zXXFs+Izd6Zh5nc9UYuU0PUr7FLhAO2fVB9k1N6+Honvv42j2W4pFPm0CLp3CcKKFd1w/WoG/drs&#10;auG1C5oU1Pyuw6SQMxo7NifA2sJIEMenn5QQs2p+ZFJycjDB/t1cCZiViMo53gUiuldPsxAX7YXB&#10;WV3x4M1ynLk2H2euf09gIiESEUTCLi2ZRFiJfImjuUqEiYQLNMplUPInkYMXJ+DCg8/RrW8T9Owc&#10;QKphhBS3kO9HKKPRuH93GOrWcoCJcVns3dmbPh8Ruj558FoPen7bFvrdaALC6o5VR1ysH9as7i6d&#10;m1UkJhHGoXWsLx3zERydTfHr1h4irXcD9cH8FhZKJMJ9WOrPWhLRX1QoZ2MpCYRVCCsQSYX8H3tv&#10;AVZF971/41N2K6KodHeHICgqGKDSoQiiKEiHIiB2YXd3d3d3d3d3K3bc71p7zpEj4vN9Qt//D3nm&#10;utYFnDNnmDOzZ332vdbea3MehCv0ek31EcPk1x/VpXYiy4PIlQSri08l8PFFObx/xtW26X3u/HHk&#10;gUdK0t97VpsjqlkbrJrmJMJV4HklX/gE6hh+KobTh7XE0GBeSE5xOC+vL9QtbhrevnlHx+btP4AU&#10;8E26gcf2X0QDk05wVIv7fMPZeDje0AwvfHxDTp8dv2JjYXtVGk9vKYvEeWJwS4S4tYObIX8uSwzV&#10;1S7WG4ZleoglbXl+yNFdhgI6UmMjo2M+fVwBzabWRbmevhi73U+s7SzvOUlS/NvhK/mDlFd9fAkQ&#10;OTwUAUIPLSmQ3ZdSsf1UMho1tYCmlyE5/q8nCXJi3djbBDoO2tIsdLY8++Q1kQPxMkL2yJY4RQA5&#10;KACSPzyOXR+EEzeHwdPbESMGNaW7Qc5K7qj+thEMyJlvIgemXLEMbKzVsHZVJN69YWjQcbm3LU+C&#10;yy3f45CxKvnYFxPH+KFMmXIoVbIMvJtZYsqEQKxY0hqpSW6kSIrBwUYb9+8QmHiSY37H+V9G57tx&#10;VThq17bA4bNTcTdnKUGEATJbKJHzn0NaEkTko7RylUjupEN5PkRasEoOETlABou5NTtP9oVrXTMs&#10;XdCS/nceVUHf4f3bvggPtUOFcmWwYS3niAZLSkMRtHwd0R/TJgcKZcEw1dNRxcypQXj+TAYOkVeh&#10;z9B1/PShP6LaOQvI+AbbiuVvd11MFUN65fNCciv1yttqbpHFLwGSOxpLDpFvljaRAWTNMZ5UGITU&#10;5b74gzpq3ddaS0UTuQMnf5blaoQLKTJcuJPHr/GaIfw+imLx5FqortQf6W0D8ZGrbOfNifL+70rg&#10;yV1ltPOKEPNB5L6E/Ypt9Ri05lUKHyuWdy/4WyEGiLStWbhP1O7n0svyG87zP+xqZGDlFOptcO9E&#10;sbEpNhhqdB9flxYrCD4kNXLlqCb2rDHDggkuGJTuiWjfMFIlaQSTnmjn2RYPb5ISkY++ooZ64koN&#10;aA1sAjOS+0sOKQ7flQNEUX20ogfm2wDJhYcUvsqrPnIBkiAe3m1nk6kn2BlhbZ2h7pbPMF6GAQHE&#10;LMRCjMSyirH7Yp7INy3ZAfoEkFFTIySAXM4NXUnwkABy6JKU+5g4Px716hh9O6H7d4zUx/mTyRjU&#10;rwkuX5StTMhDVPm9v6tqyLk+e9Id+3bFYM3ScDy8142OR06X7P27gQSTIJQsURxd0hvgU365hL9i&#10;9H1fPuuB8GArdO0dhWcf1uLSvXm4eGcOGUHkziwFiHBIS4LI6esTcOq6BBAOZ528wUZK5OZIYcdv&#10;SBA5ckU2pJcgcuXZWAwaF4lmjU1x73YX8l+y8BUrCtlw3az0+qhYrhTmzWbAyEKJ8usmQlbZ4jqk&#10;JtbBb79KuaQAXyscP8ZhLrrWnEyXH5N/ksp7SdfQ1koTZcuWwfh5oThyJ4PaIE8qlC99ywpEDpBc&#10;FSIHyJcqhPN8/1uFSHNCJIDwfKptp4NEcdLKvX3QeHJdOidSGV8BgGAhjH7n551HWzFMuAOJX3D6&#10;oBZctTuJ9XzePq5I3y+fTiXnQd6UQe94X1hXy/iirAnPB2lskY4r527T8X6erVAD5BN1Asb0Xy6G&#10;2clvNPcWeP5HfZKdh7dy/SsCSN6GIjdubNwQuUfDcVJOjrPsJeh8elcSb1+VwY4VVuKYtWp2xu4N&#10;pnQ82YREapzLD+qjeDdv+M3wwcbjAWJBHAkg+YWvGCBfhq/+PkAYHhJAtpxKwtG7megxoCnUbDVh&#10;EUuAyKMwGCAWra0FQCwjbb4e6puPWSTYw7SpCWYujRUhrPwAwuqDF0U6/3Ak/EJcMaBXQ7ou2f/M&#10;CSsaOy5WGezQWRUIB5hnn79jwrFKPW4BNz4e99rFqKNBiI12QRXlCjh3gh0oh97yfP5/GR+LHO/i&#10;OYHwaOSIU9fm4u6LZQSPuQIiikrk7M3pZFMIJpNx6f40XHsyEzefs03H9Wf097PJuPJkIi4/mYAr&#10;T9nG0+/jcP7BaFIfowjmIxDQog56i6VqydnL4SAGHAzG2JG+qFKpNMaP9pHefyu7drzPO/ru9Nrh&#10;g0lo7G4kVEdZUmbZ/bzw8gV/Xn7vFCAtvtsQzJ4WjF+UiiKcrtXhG5nYeT41n6Vv/wwgisn0vwYQ&#10;xTAWA4SV/aID/rAc7g1t6rBdvV6NzlEGAIYGP8McHRAriUrhLH6WXxFIHt5Wxo1LNbBuoS0amiYT&#10;BBJx/7xCGSJF46Ko5C9mDKsLLsDqoq1Q3l1W5WLbmqO0z8+zFWqAvMx5g/R2EwVAFBPoNqoZCKzd&#10;AVfPUUNhBcKg+KqxUC9F3uAYHqJHo6BUuBdDkvYjNcQon3BRoI3zIQIgrFyoAfdYI+U/Oq/4cuVB&#10;sUznZ4BID0YuQPihUQTInw3fzYVHLkD4oU0SAOFk5oL17WBspw3j1pZfKQybJEdYRdmJkVhmoZZf&#10;50nymA0pGOMoazj4WWL19jQCyMBvqo8LD0Zi+dZMuLoY4cxRziXIesTfw/4tiPKaYqiHjR0rQeX8&#10;iWR4ehjj6P54aicMkL+pcnh/UgL372TCx8sME6Z3xZP3a3H53nxcujsPF27PwflbnBeZhRtP5+P+&#10;2yV48HoRrj6aiYNnR2P5pl4YOyMJPQZGIKVLMGJTfRDb0QcduwWh/8g2mLksFTtO9MftN5Ox+XAf&#10;uNUxwd5d0XTuBAj+33ydCB7LF7eGqgoBoU9j+ptUFuc4xDlK58ej1RbNDYWutoqAh42lJtaulg2D&#10;lquOz99J9pMAe+lMKnQ0qqJuQxNSAR2x70o6tT3FtdMVVUhuO80FCNv/Hs77NUCk50cexuKBKZwH&#10;8Z7ugzI9mmPVEVkeRDzH5UhRVMCDW1Vw8ZQaDm4ywarptTC2twcyIwMQ3rAtPEyTYFstE7aq6XDT&#10;p47lFmPpuZc/63KTlTbavNxS1NaqRR3RurKwOK9yalMtGtNHrqd9fp6tUAPk/p2nCGvUXwzh/TKB&#10;non4gFZ48bASQUAWclJsKASH99TozhzSwaWTanj5gCQtz+3gYmtiBitBgkdu4Xe8omP4OcUI+Xt0&#10;j5703vMyeEYyuvm0Oijf0xejt/qL4okSPDh8xaXb88t/fKk+pNnnufDgsfMMkG+rD4aHBBCuTbTj&#10;XAr2X02HX5AdNDz0SWHkSZRzZd54B+jXM4Cpn9n/LGdim+gIvXBzNAmvhd0neuDELVIgFxkgcuUh&#10;5T7Yrj0fh+RMX3SIrIU3r6gXq5jQLQjGUCG7cbkzPr0kR5wXMn/VRIn0gejXqwFat22Om09W4ubj&#10;pQSQ+bjxeBEev1uJh6+X4+TVqZi7vDtS0luikVdtWFobwdREC9bkzGvX0oVHPUM0bWQCL3LWPG/D&#10;wVYLJsYaMLPQQ1B4PfiG1EVMe2f6X4PI6fO1JjjQ7/t3x0K9eiV0Sq6Dj1zfSsxKp3MSCiIbjx/1&#10;QNcMd5QsXkKErCJaOeDieS4xQ8fJO4Lts6IZghNHUsQw5UbeVthyIhUHSX1sO52K7Wd4AitDRA4Q&#10;+WisvCpEDhDOg8gLLEoq5C/nQWRhLJ6Vvp2er8SlfqT4fdBznTVdd5kCeV8cBzaaonXDdmLYrqN6&#10;ZxiW7Q6N3/sI498d1TrDxzEWniI5no4lHNqWRxIUTZZIP8eJdCtpmVvFvCr7md7JM+mzP89WqAFy&#10;+fxtNLHKoEaTm0CvQ8YTCEU9nDekKvKLdZJ8vXehBoJcYoSk7eAdhl5xPpg0sAFWz7fF0V16uHtJ&#10;FbevVMW4Xo3EGiDh7u3wlMeTM5BySuMm/W40pCEMh0jlS3i4oWL13bzhq/wA8rX6+GvhKwkg9BBT&#10;b/Do7S4YNjEIaubqIoz1VR6EF4tqagIjT2MphJXnfUVjhaIVaIzI1EY4eqU/jt3g0hny5LkEj0OX&#10;BuDU7aEiNt/IyxaLZwfTnehPDus7qwZF4572B4VwFP/8u8DKDxDCycpCZXnf+6vGTpd68nt3RaGh&#10;uzX2HJuKV9iMJ+/W4vzNuZi1qAfCI5vDwsoIBgZqYrRaXFQtTBjZHBvWtcHxI4m4cS0Djx92Q86z&#10;nnjxrAce3MvChfNp2L4tCuNHeSPY3wrKlSrCku7xmpWR9P94JNpgXDjXCebGNRER5oA3r+mavKfv&#10;8kIOgYE4cyoV3l5cll0JFSuUw7DB3nj5gq8jgSa/70LX4tOHfpg2ORiNPEzQsYcn9l/JxKEbXURN&#10;rB1nO8oAIkEkFyD5j8bKq0IkBZLfaKxvzUqXhbGOSEvdDtrkLxZrC5rtQp04eo45ikAg2LfBFCbl&#10;esCkQjdRvp3zHBltg+jZbUhqxBGHNhnjyrmqmJBdH2YVuor8pghz8ecV/QJ3NMk3PL1VFa092sG+&#10;+pfrpHNp95jAEXj/7gP9359jK9QA4Yk9XOgsbwFFXhNg1rC6tAfJ1LyNhO19CZzfrwd3k1QBBx5t&#10;xTNWjct1E4XXWL42t48TxqO5eIjv7JFu1POTNbpXpbHnjAYq9GoGj4k+WHM0kB6KvArk3wKEH0I5&#10;QKTRV18BhB7k3RfSsIsebA9PC6g3NvhqxjlDwbyFJQwaGNLfX+dJvrBkB+j6GKPvyJY4fXsQDl1h&#10;eJDJQlcSQLJx+elozFqRiiaNzHHxtCx/kJ9D+h7GuQs6/r2bnbB2eQimTmiGzWtD8eIJz6z+H+Bi&#10;MHAuRYBHZp/DO9/JuLdPx3xPTpuH9I6elIkDJ6ahY0Y4rGxMoKtbHU2bmGL4IC8c3BONezwjnMNl&#10;AgJyo7/5PHloMps4ZwYlvzcAr1/2wcljSYiPqYOaqpWRllqP4NEZzb3M4NfcAi955r8oUULw4JDU&#10;pwFYsSQChvrVBTy4hPuGdVHiWFxc8YtcB/8uQmEDxKCDmPZOMLfQxKjZ4Tj5sCcOXMskaHQU8JAA&#10;wjkQRYAwPH4kQKREOnfQZu7xh84gH9iNcsfje8r0faUO4vObVbB2tgP2rTHH9VPqeHhHGa8YMDza&#10;SgzxJSNXuXudsVgYrq1nG3x6znW1OGydxzfQa59yyqFzeLAIeSkm0nmkZ2CdXnh47xkd7+fYCjVA&#10;ls3aJepfcXySbzCrEJ4AVFszDesX2tAeRb9uIGzPy+L1vcq4eFgb21eaY9YoV/RLbY7YgFbwd+6A&#10;egapcKiRAWsxI7Ujhmd54g2P3OBhgvz516UwZZcJipGcbjPPF5tPfl2+/cv8Bz8c3wKIPHz1Z/kP&#10;OUBk8FAACD/cR25nYvS0llAzVReLSvH8D7EqIUGBJxNatbeFEQHEihPp31iVkPMfJh1sYOVnjvmr&#10;EnH23mCCR27+Qx6+OnJlAAFkDNJ6BiK+vTPecvjqeztlNtGz74ec5z0wdmRjNGpoCV/v5mgdFgHP&#10;xh4I9DXHyeM8z4GcbH7qgh0lvXftSgq2rGuB5Qv8sX9HBB2PR2ORs827/781DMLI4c1JZehAT08T&#10;To7a6EPq9dTReLySJ6oZFOzgxXBkGfhEojs/kzl53k/M28jGh3fZWLuqDexttFGZFIVfc0u8fM7H&#10;pmPyWiC0Tw793a93E5QoVlKErMJb2eO6qIpM8OD/Kz+uMPpdHHsQjh9OFPkgpzpGWLwlHifv98Tu&#10;ixkEjTSZdfoKINwOuT1+DRA2RYBIw3mlENafAUSxOm+uAuHnav1xUvhHAuE01gc1+hOML6hJzyOr&#10;Bp7rwZ07nqvFoWeeB8I5EgYE5zI5NEXvXT2hLpa47diyJV7drUKfL/11eJs7iHSsoZlNBEBcdXMT&#10;6ZxEb2iehjPHrtE1+zm2QgsQHoE1tv9yWFWJ+nyDGSD2NdNIWSTj4A4D2qvY1w1EbtyweOQG78P2&#10;oST1Ssrh0fVqOHNAFzvXmGHDYmucIaUiZqVzg+RjUQP7RL2eTitsUaKbL7qs4rXPFdSHAEhuAl2u&#10;PjjO+yU8JIDkwuPbAFEcvquoPjicwADZcykNB69mIiyiNqo5aoplbW3ki0dxyIpUh3ETY5i1tBIh&#10;rbzwYGPo6IabwbONM3Yf64FTdwbiwMUvR16xnbg1FMeuD0VgaB0RhhGO6UeErz71w6OHWYiMsEIj&#10;jyZYtmwt3spCBy+ev0J6515oQg7v1vU0ySkrfpYcKYeCRg3xQGMPCzRv1gQtWoSQYnJDZGtbXDyX&#10;KJ33Fz3xf2ECdtnYuTUaVuZqmDU9iBw7vc7/g6HBjvvfhMnkxschZ3/+XDqcHXXQsIExnjyi435k&#10;tTIAVy51RotgnvSnhMoVy4rCk2/fMkjzAJPPl+8ZBop5NpPG+cPKQgMhbV2w80wmjt/pgV3nMrCT&#10;VM7Oc2nYmQcg+Yex8uZBOASbCxD5cF4JINxxkgOEjQHyZR7kc3l3GUB4gAp31Pxm+KJcz+aYe1Af&#10;X0wQ5uc5v2iD3Oi9948q4u6FGnhxWxmfZK/luy/5g9ljXMmXpIuIhty/OGsmiGjH1p9oJFahBcg7&#10;cibd4qd/BRDb6p3hVysGV7iEO0tX7n3k10jyGjdA7rFw74Vlr0imk/HvimPOab93BBrfGS6o3NsX&#10;w7cwQHj52rwA+TJ89TVAOIGuCBApgS4B5NvzP+SjYNjkcWm2wzezsHpnPGxq6UPT21haG53hQEqE&#10;JweaBlnAxMdMJNXzwkMYF14MNEUn+k5nbnEBPyl8JR95Jc9/nLs/Euv390BjT2ts3fQXChr+E3vf&#10;By9zeqJda0v4+bbEvXuP+JZ/tYW2bIOBvevhI6sNdtB8HuRM75IiaxVsKsAzb95yPH7yXOx/8eI1&#10;JMRniJ72tcupkuPl3n5+5/B3jI/xoTce3ExH65YOuM6Vgn+EymGTJcevXc6Ao60mIsPt8PHdQAEv&#10;G0up9IudjZaYkClGa+WdmyM+z8AZJJa3bd3CDtZ2usgeG0Kqow+O3OxO8EgXAOGfXwNEngeR2iC3&#10;RymMlV8i/evhvLkAkVTItwDyOZEuA4hIpNNzFr/YV6xS2HejxZcA+V8mlAo945zDFJGEb8CD9yOA&#10;bFlqLSpT1NbOXaGwtlaSWCd93sSttM/PsRVagLx6+RaxQSPEGujyG8zGC+O39YzA0zvKUmP5lgL5&#10;lvH+wgg8whTeY8spjaf3lWE/yh26A32k5WvzJNC/BIgkzfMPX/1Z/kMODymBLoWwpJCBBA9JfUgP&#10;NT3c9KCfuN8do6e0hIaZGgxbW0nDdjmURXCwbGcLEy8TMaEw74x0Vism0daw8LfA7KXxuPBwKKmP&#10;vp/VB9e8EgrkykB6bxQmL0yEd1NL3LzGRfqoh/09nLDcxKim/hg6sAEaunvi/n05PHjmr6IB69Zu&#10;gZ+PDV48ypB65wyeFz3QIsAEgf6tcO/uA7Gf4vbhwydEto1HWqIj3r0l58qfy+88/q7xeRPIoto6&#10;YdEcnshH1yW//b6HCQiQQtwbBwtTNTEZUEuDh+j+gjata+HqFboePMpKDlXen+eF8DkR8C9Qm8no&#10;VA+OjnoIi3LDuoNpOPe4P/Zf7krQyMTu85kKAJFUiBTGkgMkdzSW1CZz8yBf1sZSVCF58yDScF4p&#10;hMUmB8i3w1is9Huv80fZnj6IXuRI14JDVAqdu79if8UffCyBU7v1xPLVijWxeLIyh8xH91lG1/Hn&#10;2AotQF48e4WW7v1IZuaugc4JLwZIWliwCEflG+P8t0a9l3NXqkNzQBM4jPbBMtkM9FyAcKPPbwiv&#10;9KB8GyDfCl9JAJGHrySTAMK9wl0XOmHPxc7YezEdB693wbknfdC1TzNo2GvBPNZOFFnk+SFiVrqf&#10;OSwjbAgoufAQRkDRa20B7/Z1cOBMbxzn4bt51AfbkauDcP7BKPQc0grtwx2p59ubnPZ3csBy+9QP&#10;Z47FwNXZDPv3fytUIAHk3t2H8PWuhwsnYuglDtUMRN8eddGkUVMCz2OxTy5wcsGzb/8xeDZywOnj&#10;XDn4Ozl6mTLgYo+9uvF8DOrl82v57fs9TDaBkMuzcBHE6tUqYdxoP7zK4UEH2RI8GI7iumSLUvZn&#10;TySja1ZDuLuboVU7NyzanIyLzwfhxN0+2H0ui6wLwYMtFyBfqpDcRPqXKoTb5r8FyLcS6bkqhGvN&#10;jdvhD5W+vmg6pS5eP5YtMJXfc/pv7G1J3D5bA76OMXBUT8v1L7o8F6QDeqfMomv6c2yFFiD3bz9G&#10;c/uuqKWeuwY6J7w48cVDeMUIjLzlDr6HvS5FDVkLlXo3Q5MpPtTwA8kUE+jc6PPmPyQFkgsPKXwl&#10;B8iX4au8AOGwAAMkgVRGsqhFxCVMDt1Ix+GbmThEdvB6Jg5cycSeCxk4eK0rDl/tjnbRbtBy0RGj&#10;ruySHKUVCdvawqKFtajMy+pEwIXe49nn+v6m6DuiJc7dHyLUR966V2zHrw/B6bsjENuxGbpncOXd&#10;bySw/6nJnHBaihM6pnIvWtpevHiOe/fu4eGDB/j4MXcI5avXb9Ei2Bt7t4XTX8NweH8UnB1NsXfv&#10;EWmHrzYJIO/ff0BYaCiWzvOlvwgg3+s70LnPmRGC9m2dpdDR98h7fMtE2KwvXj7vjQZuBmgZxKvy&#10;cfFDWd0wAtgHgsa9O12wenlrRLdzgaurCfxb1sbQyRFYti0VM5fHkJpsRz37TFIf3bCH4MH2NUBI&#10;hfxpHoQBIqnk3DBWXoDkt1a6PIylCBA5RL4GyMYTgZi3P0BU5rUf5YGbdzgRzuGofJ7Tf2N0zJe3&#10;lcUkRPuauUN5uYNqSwDpGDGeru/PsRVagFw6cwvupmkisSW/waIGFgFkXB8P8hXF/zyp9k/tTUlM&#10;32uAMj28xUI3ogKvfASWLHyVFyDyEiZ/ByCbTsaRxWL7+UTsv94Jh2+niSqo28+mYuWeOExdGoEB&#10;4wLQsVsTRHRwhU+IHdy9zFG7vhHqNjKBvbMuylcqB2VdFdSwqEmKRAPatXWg46gDUx8zWIRawTrS&#10;FjZxDjDpYIuGkbVx6FwfXM0ZgaPXpKVTpTkguQA5eXMojhJEWkbUw5gRnEAfmL9z+yfGDvFjX9y9&#10;lgrPhtY4deoCnj59gulTpyDQ3w+ODnZwdXFGp46pOHfurGgDOS9fIySoKQ7sbEt/DUVqoh2Skzis&#10;Jm2fPn7Ew4cP8OjRQ9kruVtqSmeRZMen7+jo0Re7t7VHsL8NXj/pRp2Y76zO2Pg6cVhKnnciaKxb&#10;1Q62lpo4cjAJb14NwPlznbBqSTjSUuvTddNF2dLlULp0eVjbGqCeuwVs7PSgqamKYr+XhKOTIXac&#10;7oIjN3oJFfIlQBTCWAIgimGs7w+QL8uaKABEhLGkGekrjwTAZqQvdAZ64givUMh5kO8dZcgpg49P&#10;yyMhKFRMCZD7FzYGSHvfIXjzuSpvwd4KLUCO7LsgJKWLVu4cEE54OVKPYc5YF9rjT0Zg/RujBttv&#10;o4VI5CUs8ZUl0L8HQKQHbfNJKYG++3ISQaOTWHlw+Z4OGDY1CNEpbqjX2ATa+tVQqmxJKBX5RSRN&#10;JfsVRYoURdHfi6NE0RIoXaoMKlWsgPKly6B08VIo/kdx/Pb7H/jl999RhOyPUsVRRqUcqupXRTXz&#10;GmjsY4fZy+nhP5SF4zcG4uKTEcJO3hoi4MF5kFO3hmLvuQHwDaiFRfM4zi8rqZHXyf0T4+PQ8eYT&#10;lGM7ROHokZPw822O334tgl+KKKHoH7/h99+k72tlaY6zZ0/j6ZMc+HnXxZ2rKbhFkPVsaIEtW/fS&#10;cT5hxfJliI2JRuOGHmjSuBFSkhNImeym96QtvXNXDOzTgKBFAPnmolR/0whGl04nw6+ZBa5zMUiG&#10;0/fOD4kJlZwEp2svRnkNwIPb3dGwvjHc3YxIWdnD0LAGihbnYbx8vX7Fr0WL4rfiRRXayy8oU6o0&#10;/vilOPxbOOHIzd6kQLpjz2eAdPmbAFHMgygChO3fAOTLGek8VJ7X3HGf6IuqfZpi/SlNEW767s/5&#10;8zJiEnLXaH8RElcECE8mbNmgLx4/+DnmghRagGxfdwxO6vFfTCKU5oB0wuq5drTHDwAIK5pXpZG4&#10;zF4k8rqvlobwfh6BJQNI3iG80sORdwSWFAvOC5A9VxJx8FYq1hzsgP5jveHbwgY6hqrkEHhBpCIo&#10;ovQHqldShpOBEYJcXdCRnOygNmGYkhCLRZ07YnXXTGzo0RWbenbD+m5ZWJ2VgYWdUjElLob2C0cn&#10;P1JO9eqivoU5DGqooVKZcuSY/0CRP35H6XIlYWCshqZ+9sjo5Ye5KxNx4Hy2WMjo0uPRuPhoFLYe&#10;7YOmzWyx/UeMwKLjDezfCInxyeT0GwtnV6F8WahUqYwqypXET+XKFcTrSYkJ2L37AEJb1Man972w&#10;ekUg2oS3wJnTF5CSlICyZUqL/YoQfNj4d3X1mli8aAE3H1IqHTF6aENy8rIRXPmdz981cu4Pb6aL&#10;yX0H98bSf+n3zwHCw2xFWXo5MBgW/fHqWTecOJaMhQvD0KdPI7RoaQUXFw1UrsrLzkrf85dfi4mZ&#10;6zrqNWCup41aJkaoZ2UJL0d7BNd1RXMnByhXrIiSxUsjq58vzjzKJmh0JXhIAJEgkgsQCSLfyoPI&#10;83J5AZKrQuRtO7ekidT2vwQI25cA+TwSSwYQLu3OQ3mDZkpDeeccMJAAkt+z+m+MR2t9KInB6V6w&#10;rpr5eTKhmCYglrftjhtX7tP9KPhboQXIqvl74ZCnjHstjU6iWNrOtbKquX91CO9fNQbIi3IIneOM&#10;Sr18MGSTv6jR8+0RWH8dINxT23omBrPXhSOmY11Y2miiZCmuX/Q71JSrwdexFvqFUa+MAHF61HDc&#10;njEVOQvm4tOShcDyJZKtWAqsXCb9zM+WLRb7v6TP3Zs5DRfGjsK2Pj0wITYacU09UdvYBBVLl6f/&#10;ST3VIkVQtmJZ2Djoo318Q0yZH4fj14di+4n+8Pa2xdnjsrkU3wsg7MTJ4XbP8EDNGvTdSxRH5UoV&#10;BDjKlyuDcmVLi78ZIkUJds5OjmgXGYP+vZqI85g1qRkplzhEt2+PXwkY/Hk5dNgqV64onKuluRku&#10;XryEmA7RWDrXmz77HZPd73rhyaMsBPlbY91qDqtl//Xrw9+fByV8noU+QCyu9fBOOrZvbY+hw5qj&#10;dVt7ONTSgLZmRVSqUBbK5StDT1UTbqaWiCaV1T+8pehIrMpKx57+fXBqxFBcHD8aN6ZMxN0Z0/Bw&#10;9gy8WLoYZ8aMhHqVqqhQqRxmrIjB6Qf9ZQBhywsQuQr5diJdDpCv54N8Gcb6ewBhUwRIiFisjYuW&#10;Ri/0Q4nu3hizzYwg+ydDcv+pMUA+FsekAfWFAvkCIORzvGy64NyJ63SPCv5WaAEyb+IW0RtQXAe9&#10;lnqaGHp3dKc+7fEDAELS9sOTCvCaUheqfX0wbrtURPF/D+HlEJYEDwkgueEryaKw4wI9cCdj0LCZ&#10;KX4pUhS//14CvrVqYUF6J1wZP4ZgMS8XFAQCEAg+LZqPDwvn4d38OXg7bzbezJ2F1/kYv87v834f&#10;CB4f6XP8eSxdJB2L7B39/oQczInhgzE1MQ6RDT1gpqmF4kUZYkooSg7Z2l4Pfi1c0dDdFBdO8Xod&#10;nLSlXra8LtW/Cddwb5uOlRLvKlRWhfLloEIAKE0QZYAwPEqWKCZ+VqpYDlWqqEBfVwuH98bQ5wZh&#10;0hhfaGvpibAdw6aqirKo/8Sf558MEX5dmUDC+Y9WLZvi6EGeK/GdRmGxEUCePe2OlsG2WDA3lI79&#10;DcDKX/s8SoqBkY23r/vizq0MbNnYBv2yG8EnwAImZjWgrloJGlVVUcvQFGFu7ugfGoYlndJwdNBA&#10;3CE4POf7z+2B76e8fbDx32x8r9n4vq9dhWPDh6Jy2QowtdbC9pNdcfhGbwWAyMNY3wLI1/NBvgbI&#10;lwokL0ByISIHiBwieYfy5g+QtBUEkG4+6MNFFXmk5ffOdfLxPhXHgnG1YafKAMmt9M3zQBqadcah&#10;3efpnhX8rdACZOLg1bATAJHKmLDxkDsv63hcOKwlGsB3B0hOaTx7UAku4+pDc6APpu8JIKf/7+eA&#10;8IO17Wws9lxJQNuE2vitSHHhsKclxQOb1gsnIAfFGwJBfpD4pybgQsd9z2qG/odwNKRWPpEDuj9t&#10;MlZ3y0Inf184GhqiTAmOqyvhD3LkjRsZY8r4QJwnx8IF+ISz5HwCz+7+J6pEKJD+yOxUD3/8UZKc&#10;fgWUKknQsjTHrJnTsWb1KjT1aoJSpUhZVK4klFlYiBXekNPlfMC44d745ZeiBBsp5MU/S5YoSsAp&#10;jxLF//gMj6r0nnLlmoiLqiNmq3810e7fGAGBjxne0h7TpoRI10R+LfgnG0NDAINzGNl4eL879hEE&#10;R47wQlCIJYzNa6B6VWWY1FRHU9tayAoMweL0dJwdORwvZs/ERwYCq0kGxVIJCh/pvvH9+9yR+FYb&#10;oQ4CVi3H+NgY/P7r7whuXRun7vbH3ovdsedCXoDkkwehe/01QFK+A0DyKpBvA4QHrfRe54eS3X2R&#10;usyBrinPBfkxAFk9ixRfTa6HlQsQrodVz5DU1/rjdP8K/lZoATKs2+KvAaKWJsZu3zyjJpUp+d45&#10;kJelcft2FViP8BBVeHlI4cbPRRQlePxdgOSWMInGgRtJGDM3iHrX5CB/+RVpAb7CkbNjyNch/CBj&#10;qLwjJ4TFC6SQGNnDGVOxolsXpPg2h5W+LpSK/CZgoqungtTEutiyOVpW84kcI/eqhdNUcK7/y3hf&#10;+uzYkT5iCdrixYujbJmSmDFtirjfvJ09cxr6etr4/bffxXKsB/dwnoFzA9mYPyMYJUqUJuVSXuRN&#10;GBzJSQlYsngR0jqlQpmUS8UKZVGmNIGleAksX9yKPvcdR5GxERxynvdE61B7jB8bIJ1bTrfP4TlW&#10;SnyuN65lYuXK1kjt5AJnF01UVa0MTRVVuJvZIMs/GCu7ZuHaxPHS9SeHL+4BgZ3VY36AeMU2Z6b0&#10;U2aK78v34U7IWwKOn7OzGEyRPboFzjwcQMDo9h0AIs+D5A1hsUkA4VDtnwMkb00sOUDI+PkigHAO&#10;ZMhmP7GMdOR8J3xkeHzv4fq8sNTH4ti6xApOGmm59bAIILU04sXgnXVLDtK9LPhboQVIn9TZBJBY&#10;6h3kAoTr94fUjcKDK6pScu17AoSP9boULlyvCqMhjWE1whdLDwWIIm/5jcCSA0QKXykCJO8ILAkg&#10;G09ECwWy9lA0bB11hHMOdnPFG+5d/v8MkC+MHBMDRSiTVStEz/fSpPGY0ykZLerWQaWynDNRQrly&#10;JeHd1BzTp4bg/t0sukPcwyan+VfrZHHvnJzrkf1xUK9RhY75m4DAqpX0P2Xbq1evYGVhhT9+K4Jx&#10;owiun7Jloa9s7N0ZgxqqygSe0kJx+Hg3w/v3sqGWnz4hpkMUihX9XSiXlkE2eMFlzbn8+fccJSVT&#10;IKHBtjKADCVjwPXHjasZmDM3FO3a2cPCspoIxRnV0Eabuu6YGpeIE6NG4h0rwFUEC4YGKY3P953u&#10;Af/8HIok4/dEOJI/w6Epho2CcXjzI73P+72bT9ChYzCIdmf3hXKFilCpXhkrtqfi2K2+BAxWIHKI&#10;5AJEMZGeP0Ckwoq5AMlPgfwZQL5eXIqflzWfcyCKI7G4kxZMxwjC2O3+qNTbD0EzXfD6aXm69j9g&#10;MuGHEti/zgSuOh3holDOxFkrkYw6JjN2cssq8FuhBUiXDlNgnwcgPOknzD0ST3nt8u89PlwApCSO&#10;Xa4ultV0HO2LVUf+CkDyKpD8AcIPGIex9l1LRni0s3CgzmbGeEI9fw4tfeHU/x+Y6OGSsRoS4RNy&#10;Ri/pvA4NHYReoSEw1dCicy6C337/FXa2mhjQvymuXuY5GbIqtBy6yc/pKhrt8+FdX8RG1aZj/YFf&#10;ivyKoMAA3L93n2DwESNHjkXZ0qXRvUt9vH1Lx+SlWhk8H/vi+ZPu8PIwFZ8rVvQ3RLaNEO1Evs2c&#10;MZ3eU4KOpgqOH0miV8ixf69iinJ73xuvcnohNMQOC+aG4cXzvpg/PxStI+xhbFgFFcuXg7mmHlK8&#10;mmNVZhdcnzYZWLZIUhh0TT8unC8gIRSgDBACDhy24msuHwxBfzM4+L48nTkND6ZOwt3JE3B3Ehn9&#10;vD9lIh5Pn4Kc2TNEaEuCP0Fp41pkBPiJ69DQywon72bj2O2+OHi1F/Zf7oG9F3kyIUPkfwNEgsi3&#10;APJXFUh+ACH1kS9AJAWyiRTI5F3+UOnjJ2ajP3lUga79jwBIcRzbZgheqO6LeljaiWLy8pzxm6WG&#10;VcC3QguQ1IhxYkSEYr1++xqdRR2sl3crS8m1/BrGPzUGCEFp7/maUOvvBddxvlhzNADr8kwiZNn9&#10;JUC+VCDSCKz8AcJ26HYqBk3yQ8lSpaFRtRoujBkhHEBeh/7/0hgk7OQ+cW+XHNsnsttTJ2NGcgIa&#10;2tjgj99LiFFcmtpVkJHeAGdPpeLjO477k/2vhaA+9cXdW5nw97FE0T+KkbP7FeZm1qjn5gFzUy2M&#10;HknK4g0pB16qVYSFGFB87KFYPL8VypXh4ay/QEtTHevWrsbr169x//5DeHn6QkW5NJ1ua9qX4PE9&#10;Rl7J1YvIa/C5DMSDhz3QqLEx6tTVg52DJlSVy8NMUweJBI11WVm4P2MaXa/FBAICAt1XkbsgRcHh&#10;JeHoZQnwDwSJFwSROwSEI0MGYmVWBsaSisoMDkRk44bwdXFGfRsrOJgYw9xAD8a62jDSIaOfpno6&#10;sDY2hLOlBRrXckCLBvWQFhyAfgRVM3pP6ZffERzmgg0HM7HtRBYOXulFIOmD43fIbvcmoHT7WwBR&#10;HMorQeSvzwX5GiBfKpAv8yBBYjb6jD3+qN7fDw0m1MP9B5XoXv6A2ejvS+LMHl00ME4mxZFbD4un&#10;DTjUjMXUEevofhf8rdACJKHFKDGMt64CQOwIIFHNI/DmwY8DyLYz6lDt54X6E3yx9ljedUByAZI7&#10;hPevAUT+kO29loTlu9tD36gGShYrjS29yUGRQ5ErgH9l7Pxllh8Y/qm9414uw4R60q/o9w29uqO1&#10;ewOoVKgseruVq5ZDSmIdHDuUhI/v2dGSA2eQyBPMXzhlDmX1w4uH3TBxXADahtshOMAU3bvWxenj&#10;8fQeA0MCyJnzydiwvTX2Ho7Cg0e8zsdQjB7uQ6CQ5opUKFcFXl5+cKrlgtqO2ti4Traa3+u/oIb+&#10;zOTnzWXkRYhqAC6R2po62ReNvAxRqXJ5GKiqoa17IyzvkoGH00lFyhLfHFpidcGhJQEMoSqW4C1d&#10;v5ukSA4MysaMpHgxcKEpOX9jbS2Ur0jfpzjB9LdfofTrL1AiladU9A/8VqIYSpQugTLlSpO6KYMq&#10;Fcuhqsyq8DBffr1MSZQrVRyl6fNFaf/fy5VB0fLlUbJKJVTWqAZ9K23U87RCZHwDDBgdjCWbE7Dr&#10;LA/lzfpuAJF3jv4qQHKH8SoARJYDYYDM2RcAjQF+qD22AW7e42f9xwDk4gEdNDRLgnOegoqce50w&#10;eBXd94K/FVqARPsNFz0B+Y2VAyTGL1zU/f/uslYGkA0nNVG1b1M0nOQLXuh/rSw2+/cAwg9PLkA4&#10;/7HxhPSQbT0Th/3XUuAbaoNfi/xBvfokkOeTwhjcO+XeK4cz/pfJerLic+yoZHFxDodxaISd2Odk&#10;LMFF0eSwyQuK/2V8PBF24ZAM/e8DQwcjIzAAhjVqCodesVJpxHVwwd49BAJeQY+dLxcFzAsS7tnz&#10;2t7COSsoDZ7ZzQsgfcrGOLr+poZqsKmmAytNbdRtqI/5SzgxPhTbNscgKaY2mjYyhG9TPQzK9sD9&#10;O5nS8Xg2t+L/+jvG5ymrFsyFDF/l9MaGTZGIjXMk4FeDmnJVNLNxwvSUZNwk5YDlBAe6FhxuekvX&#10;5908ggbfDw4n0T16MGsa9hAwJsR2QGQjD9iRkihLDl7pF2lCoNJvv6B0mVLQqFYFdroaaGpphEgn&#10;a2Q2cMIQTzdM83HH4sBGWBfUBFtDPLE7pAn2BTXCfn937PWph51ertjU0AnL69ljlrMlRtoYo5uZ&#10;PtobaKG5enU4VKkMjdJlJcX4S1H8XqIUatSogphUD1Ih3bHvkjyR/mcAkQoqbjmVRJZIJgFkC7Xj&#10;refisf18PHZejMeuS/T7uVhq5wSPfwQQ6TnbeCJILCGtPdAPjqPdcfWu8o8ByLuSuHJYG00sE7+s&#10;yKubDLtqMRjTl+7hT7AVWoC08x4ixmTLbyyHsuxqpCM+MBQfefgul3rOr2H8U5MBZO0JTVTp0xSe&#10;U3xFb4hnx/5TgGw61R5bz0Zj1+V47L+RhEO3U3DgZgrOvegiZqGXKlUMHX19cY8c8/WJ43Flwlhc&#10;GDcG58aOwunRI3Fq9AicGjUcJ0eNwEn+nYxfP0vvXxw3GlcmjsP1yeNxZ9ok6gVPwfNZ00XoSSRe&#10;5eES7gGzQ5OP9mH4sJMj2HB45c/ml3zTCEAiV8LHIztL5zw4MoKcoK5wjFWqlEFslDP27JIrCrJv&#10;lRPhEUzy90TCfBAmz/CHWvkqGFbOH2c0MrGzehI6lmoI9YoqyOhTn/bh+SkjCTbs6KXQ0ueRYf/U&#10;RJiKgTYQV6+kY+To5nD30EX1aspw1DZGr6CWBEz6v0tIia1eIa4hXzsGh1BnfH3pet8gsCzLykDn&#10;AF/UMTeFcvlyEizISpUqAVONGmhuZ41OjRtgfKg/1sa0xqHUaFzPSsCzHkl415M6FD0SgW5xnAgE&#10;MtoBHdvgU3I4PiS0wPuYILxr74d3bbzxrpUX3rdojPdBDfHBtz7eNauLN01q45m7I+672eGKixUO&#10;2JtiDkNFuybUKrBy+x0hrZ1x/E4v7L2oWFQxH4CcTcWOcynYc6kjdXrScOhWGo7c6oyD11Ox70IS&#10;dp2Ow7YjMdi0vz1W74nEqgO569/8U4Dw0tELDwZAd7Af7Ea64/LtKtRGfgxArh/TENMCamkoVOTV&#10;kyryjuxFz81PsBVagLRtNvgLBSIAUj0difQgcyE0MT48v4bxT40B8rYkVh/XgnLvZmiaFyB5ciDf&#10;AsjGk5HYcjYKu6/GYu91LpgYhYVbW2P03EB0H+KJmM5uCI12Rp2GxihfuTxqqFaDjZEhTPR0oK+t&#10;CT11Neiq1YR2jRrQrl6drBp0qqt+Nl0y/RrVYUD7GGuowURTA+Y62rDS14ODiRHcrCzgxXFxN1d0&#10;8GyM9AA/ZEeEY2J8DJZkdsau7D44RyB6OG2ymB8iIKMAFlYwAiysYPKCI4+xkhHH4M/SMW4QxDg8&#10;U9fMjBzVb6hWrSyi2jlh/z45SMjh55dsZ0UiVtAbhHVb2kK9ZhWMrhwEGA3HW91BeKdHgDAaihXV&#10;2sO0jDo8Ag0xeV4LXL0uW6+Ej/1Plt1lYPHcFgLHx7e9sWNHNKLjnWFqQte4pjrauTXCyowsPJg9&#10;UwIEwVioDQKHmFMjEt6LcZNHraWlol3jhjCl+1G6JPX4fy0i1IaTsQHimnhgclQEdmR1wsWBPfF0&#10;ZDY+jSZYjabzHknnPbg7PmZn4k3vjiSCCCQZHfAkrR0epbbBo8RWeBQXiocdQvCgfQAeRPrifuvm&#10;uB/qhXvBjXAvwB13CR53m9bBnca1cc+jFh40cMBjAsjTOrZ45WKNd06WeOVggUhqSyXKlMWAsSE4&#10;/bCvDB65ANl1vjN2X+yMfZc74/CNDBwh20sQ2bA7BvOWhmP0hAB07++FuIz6aJngiqbRteDW3gFO&#10;pKbNXAyQlFUfOy7EkDqJ+vsAkT1nDJBFBBB9AojNSA9c+oEAuXFCDU1t4r4CiLVKNIb3oDb9E2z/&#10;AeT/EUC8/gFAtp5vh93XOoiHZ9QsP0SQM3Koq4/qOqooVbkifi1ZBkWKlYLSbyXwR4nSKF+pIsqW&#10;L4vyZUtBjWBiqqqM2hqq8NTXQLCpLiKtjRHvaIGOta2RUdcBXes7obuHC7p6uCLDow46ubsivn5t&#10;tK1TC8G17OBpYwEXE0NY6GhBg5xFpUoVUKp0SZQqVgylipOVKI5y5csQtKrCQk8XDe1t0b5JIwwg&#10;wCzNSMOJYYPxiCDwRpY8F3AhJcMJYBEO4xDYN0AiFAkrG3Kqj+m1ZXS8JrZ2KPZbcVSqXBpt2zni&#10;yKF4fBDJdnKcn2e3d/8Mj8MnEqBvqYrO5alHbTAYT3T74olOH9zX6UnWC+/1B+OoZhqiK9SFrbI2&#10;zE000DTIHFNmB+KFWGKWYJIXEoom/hf9FOEzOo+P/XH7ZjqmTAtAY09j6NC197C0w5jIaFwYMwYf&#10;BFwJEnQNGKocIuRr8pGuzX0C8OL0NIQ3dIeWek2UL0XXma61OXUCojwaYEZCLF3PQaQMCdRzpwOz&#10;pwAzxgNTRuL9uCF4M7wfXgzugWfZXfC0dxqe9uyIJ92T8LRrHJ7IAPKYAPI4KQyP40PxKCYED6MC&#10;8JAA8oAA8oAAcp8Acp8Aco8Aco8AcpcAcpcAcqe+PW7XtcUtgsctgsddakPP7M3ho1wFVTSqYdHm&#10;eKFAdp3NwE6yvZcycehGFo5e74JDF9Kxfmc8xk1pgZQuDdE0shYsQqyhGmKOMmHmKBZliV9SbaCU&#10;ZQelTHsU6WAFpShrKPmbIH1QY+y/FItNp/8DyP+VrdACJLJ5PgCpkY4EOUB+UAhrzQktVOnT7O+F&#10;sI61poemLdYdjUCPoQ1h76qHP8qXF6AoSsBQLVcBNlWqwIccTbyBNvpZGmESPdhz3eyxsqEz9vjU&#10;w5mQJrgZ4Y1H5CRexLfE69TWeNc5Eu+7ROND11h87JlEneVO+JSdjk+DsvBxKPVaR/TFhzEDyCFR&#10;L33CcLyZNAovJ47Cw/EjcW30MBwbMhAbunXB9LgO6BMSgKgGdclBmpFyqYnKFcujGEHlc+K2WFEo&#10;K1eGvbEhWnvUx4j2bbGrXy/cmjoZ7+TJYHKcDBN5HuUrmLAiIdCIoam0/1vad1OvHmhZpy6qla+A&#10;igSSqCgJJB8/sCJh5cDOfBBOnUuGlYsawso44Zl+f7zWHYA9uikYp9sCF3W74AEB5C7Zc11yvLrZ&#10;uKjeBSuqRyGlvDsMy6ihWZAZ7t7tQsdiiOTNuXBugyHF8BqInJye2HsgGplZ9eDgoA0bPeo9e/li&#10;V59+eDlvLp07KTKCKENDlIVhmNL3eUDfjwcQJHo3hwFBumLZ0tCoUhme1uYYGOKHnaQwHo8fgfdz&#10;Z0ihLrJP82bh3YzJeD1pDHLGDUfOmEF4TgrkxdA+eD6oO54TQJ716YxnvTri6XcEyB0CyG0CyG1q&#10;Z48IIOesTWBUtjxs3Yyx90IWqYyuBI4uOHanB45f64pNuxIxdHQgQqJdYOJvidIhpigSYwmlrvZQ&#10;GlwbSqNcoTShLpSm1oPS6Doo2sURpeLsULybE5RGuqJaJ0fMWBKC/VfjCAL/PoSlRwCx/cEhrBvH&#10;1eFlk08Iq2oHjPgvhFWwtyjfYV/kQNhYgcT6h/3QJPr6E5pQ6dMUjSb7UmP+awDZej4SKw+Ew8vP&#10;DL/8XhK/kVmQM47WUsNkc33scjTHFTdbPGnohNdernjnXQ/vAjzwLqQx3pIjeNW6GXLa+uB5O388&#10;jQ7Es9gQPE1shWcprfGsU1s869wez7rE4nm3RDzvlYIXfdKQ0z8DOQO7IWdIL7wa0Q+vxw7Gmwkj&#10;8G7KWLwnh4V5M0XPWdhCUgfzqBc8YwJejxuKmwN7YF9GEuZEhqJnUw8EO1jBVkcDVbgSLoFExOx/&#10;KYLSFcoJoCQ088KCtFScHz+WjidLEtNx5erjK5CQfU64y8I8+wcPRLxXU+hWVUVF5bJo194O+w/E&#10;4e3rbGzbGg1re3W0LOuAB3p98FSnLx6R8jipl44MXS9s1ovHM3rtLikRNlYjT3T74JXOAHzQG4wz&#10;mpmoXdQAfq0s8fIlKRv5/BE2Vjpi0uMAXLnWGTNmBSA01AaOdF8CatXB1PgU3J9K6oChQaCQT8wT&#10;8zdWr8B7Ask+Uma9WoXSZ0xFuRQzVRWE17LG9NZBONezE94RFDCdrs308fgwbRzeTp+E17OmS4MV&#10;Zk7Fq6kTCOyjPwPkxf+PAGEFklPLEltNDVCleBm0iquHk3d74+jtnjh5qyeWr+mA5LSGsPKxQNFA&#10;YyilkKIY4gylyW5QmkQ2rg6UxpIxOCa4oViGI8pGWKJMvB1+G+wivT7IGfYJtbBxVxvsuBQjg8c/&#10;A8hGTqIfkJLovKz0FV5U6gcB5OoRKYnORVoVAcJrgozuQ238J9gKLUDig78xjNc7Am8fVv5hANl8&#10;RkOMwuI1Cdb/hWG8a4+FY8fldli8IxQahqrQpod0krEOztma4IWzFd7Sg/yqnh2eNLDHA/dauNvI&#10;GXe96uCetxvu+7tLTiDUEw/Cm+NhW1/hJB7FBONRQigeJ4fjScc2wpk8yYwh55KApz2T8ax3Jzzv&#10;l47nA7ri+eCeeDG8L3JGU8963DChQF5OGU+Oa4rkwNiRTZuIl9QDfkWAeTt+GD6OHwqMHwKMI8c6&#10;og/eDugikrjbOrTCeL/G6FDbFrX1NEV5EKFQCChFShSHma424gkmK7p2wWM6rpi5TnBg1ZEfROQm&#10;wlsMErLTY0ehR0hLmNfUgoZmFTRrbggNDWV0rOCBDwbD8FZ3IG7r9MAdsscEkWd6/XBbt8dneCja&#10;HZm91x2EkxrpMC6thj6DeblZcuhiHslAfHzXC1t2tkdWzwZo2sgCzRwc0TugFfYNGCyF3NasEPNd&#10;OBkujTCj81y5DNcmT8SEpAQ0d3URZdPNalZFpIM5Fob54Xq3ZGAYKZsx2fhECvD1qGy6/oOQM344&#10;XefRBIyJdP2n/Z8ByBtnS0wn5Vue8x8TW+L2hyHYsicFSSke0GtC0AgzgVJfRyhNIRiwMTBIZSiN&#10;IhsnqY4/ejujbEszlA0zp99JdTBcxtN7ZEW6OqB11/rYfy4Wm09Lkwn/PkDo+ZIN453Lw3iz/eA0&#10;pgFuiDlfPwAg70vi0kEdNDLPZxivagzGD1wp/FBB3wotQFLCx+Y7kTDSKwKvxNjwHwOQXefUUKO/&#10;F+qO98XavzCRkAGy5VxbemjawsbDAA3LVcJrO3O8cbTA3VoWuFXbCrfr2OA2QeRuA0cBkHv/LwAy&#10;eQxejh+BnLFDRAjl+dDeeCZzYK+zM/FxQCaQnQ7064S33RJwM6UtdkT4YZRnXbSyNoFBdRVSJ3+I&#10;CYSlypaBi6UZBrVtgwvjRktw4N47OeDPQ4fzGJ+LCG/xvquX48a0KZjcIQ71TaxQjhybZ0VzTK8Z&#10;hms63UTiPEc3Gw91egvj8NU9AgVbXojco/f4fegPxRKVdjAl1bd7fzRu3snAqHHeaB3mAL/6Dkj3&#10;DsTK9G64P53AR/+fQSEKWPI5sUpbtQwv6fe1vXsi2rs5bIwMYKtZA21tjDEvoDGudWqPT/3TgMFZ&#10;+DgoCy/Z8fP1H0LXf2S//7MA4RDWa7IsjZqoqlUNK3amYNr01tRWTaEUbASlAbWgNK0+AUEKTQlo&#10;8M8xZJProcjYuigdaYGKnkYokWyHX+hvoU7EPvT7GFdSI7YYOt4bB28kEDT+/UTCmXv9UbO/H9zG&#10;18Pd+z9uIuHZvbpwN/l6IiH7nSnD18o8UcHeCi1A0qMm5VvKhNcxfnaLZC05e+H082sc/8T4WK9L&#10;4tClGtAc0AS1xviK5TU/r4cuA0h+pUw2noog6d4eTVpZwahUBZy1MMIje3PcJojcJoDcIYDc+T8E&#10;EOHAhpEDG9xDcmB90/GUHNiT7ol41jUer7Ji8Y7sU2Y0PnSOxAtyYufb+mFx8/pItDeDVQ0V/F6i&#10;GH4tVhRqajUQ590U+wZli5LjIl+weL6kSuj/5wsSViSy0V/P6Ped/fugnXdj6OmowaaiJtJVPLBF&#10;PQ53tXviJYFE0RgsL3T708/+9Hd/vKK/n+n0w13Nntijlgi7UlowsyXH718XHX18sCQ1HRfHTMDH&#10;RbI8Dp2jmBVO58jnkEPq4/jI4ejfri0aOtjCUUcdrS30MYsc8qUOIXhP1wA9EvC+ZxJyeiTTdUrF&#10;U77+/TPxfGA3AkGv/9MAuUfq4ym1wxY1qkHPTBPto+qhckN9KGXaSiAgSHwBDjZWFqQ6inavhYoe&#10;+ijnb4zfB9aW1Am/J9+X1cnw2jBoZ4eVm1pj12VpHsifAySMniHZ83OiFdadlC9tKwGES5lM3e2P&#10;av180ZjO75EIV/8AgHwojhM7DFAvv1ImavGYNXaTzBMV7K3QAqRX0sx8iym2dGuPR1eriRFT3x8g&#10;pXD2qir0BzeB7UhfLDv812phrT8Rgd3XotGmU21ULVUOO0z08bQAAeQ5AeRZb3JgPdiBxQsH9jit&#10;PR7T/36a0ho55MRe0/m8i2+Btx0CcTO8GVbTd0i1NoKFqjLKlSyKCpUrwa9eXSzv1gWP5sqUBjlo&#10;hgWfR16QMFxYrUgjm5bg3bJFODduJAZ0aA0XB3PoVa+BepUNkVylHsZWC8SMqqGYU5WudY1o7KwZ&#10;jy01YrBENQIjqvojXqUuvGtao7mVPdID/bEkLR3XxtA1WMCJ7EUCFh8XyebG0Hm9o9fOT56ImZ07&#10;oVUjD9Q20EGgoSbG0z06E9YUr+i7fkxrgzd03V/wtU+PwpMusXjajQBLAHnWJ61AAIRHYT0igFyn&#10;6+lWrSpKK1dEcR9DKI1wlWDACkIRHPw7q44JbigVYYHKDlooGWONIhNpXw5ZsSqR78s2nqybPYKT&#10;XbH3fDw2n/7zmehrj0kA2XgmHJvPRWDD6dZkBJDjHMKSciC8fMKEHf5Q7u0HvxmuyHnyo2phlcDB&#10;Dcaoo5v6RTHF2lo8sTABi6btkHmigr0VWoAM7rJAlBTICxB/pw64fa4mSdAfUM6dpPK1m1VgPqwh&#10;TIf5YuEBhXLu3wQIx3RbY++NaGQO9kDZsuWxQF8bz+mhLagAeSocmAQQPodHMgf2KCoQT9r54Xkb&#10;H2kiW3hT3KTvsKKePWKNtGFWsQzKVygHZzsbjE2Ix6WpkySQkNL409FbZCJPwg6e9n01bxY2Z/dC&#10;VkQwmtVzhJOVMRxMDWFrpA9rLR3YaOjCRksXdgb6cK9ljaSW3ljUKx23p0+k/0cKiFTQpwVzRUhN&#10;Ck/xHI4luDZ9Ghb36IakAD8xGq0ZqY2+toY46F0XOXTtP9B1z+EBDHEt8SSxFR6nRNA1aCsA8rRA&#10;AsQKOdT+DtuYwKRcBfzSQEdSHBMJHIogkENkWn38OswVFUh1VKqlhT96OtFrtD+HrRT3l9uEuigZ&#10;aYlh47yx/3oiPSv5F1MUi62djMD2i5HYdiESKw6EYfraQPSf0BBp/epg2YFgUiOsQCSAjNjih/K9&#10;fBE+1xnvufR6zncGiKyc+47llnDWTIOLjqycO5mTRgJcdZKxeuF+mScq2FuhBci47JUCIHkXlGpm&#10;G4dLxzSpAfyY9UAe3auMWqMbQGegD2btDcAmOUBkSXQ2KXYry4GwUc9qz/VoDJvtjfLUyxuuoY4c&#10;gsednwwgDwkgnx1YK3JgIY3xLKiRmAn91rcBrtB3m2NvguAaVaBfqRwsTUhBtAjGlsED8YGVhmwG&#10;N+cd8oMIG09e/Dx6ix0/KYd70yfj2uTxuDBhNHYPzcbGAb2wY2h/nB43Ci/mchlzCVI8fFjkNPh/&#10;raTP0ucfzp6BZX16oVPLEDQhsDXRVkMnA3WsdbXCo0APfIpojtdkjyK86bv54WF0IB7FtsDjnwQg&#10;b0iFrDA3gCp1bIq0t5TyHXmVBP89oz6K9qiFypbqqOCuh18ZKqxSFPdTNE60D6kNy1BrbNjTDtvP&#10;S5NmFQEiKlOfaoMdl9tj67n2mLOhJQZMaoL0bCd0HWONjoON0CzEEAu2B5ISYRUirQfSb4MfSvXw&#10;RcJiR+DFD1oP5FNxrJtrC0eFBaV4PRBHtXhRoXfrmqMyT1Swt0ILkFljN+a7pG0jsySc2KNHe/yA&#10;JW2pob59XBEeJNdrZPtg0k5/bPkLS9pyIn3XlfaYsS4YVTWropNqdeQ4WIgJXD87QO4FeOCuT33c&#10;b1oXL7xc8Z4sp6ETjjtZYJBuTXhWrQhrjZpo5lYHY5MTcX3iuM/5D5GPIFjkHcUlCkLKlIqACasI&#10;HjG1lD4nUzTyYbf8Hq+LAZ53wa/Ta7w41rJePQS86ttZw02zJjpoqmKOhR4ukXN9Rw6Xofc0uCHu&#10;tWiM+/RdHjBASF39TADhHMhrV2uMIEVcRrkSfkm3z02Wy43zGNMboESiDaroVkNZP2MU4X04P6IY&#10;3lI0OVxiLJGYWR8HLieIYqGKKxJyGZ8dl6IEOCYvDUJGfzck9bJC9wlmGL3KHHMOWmPwAnO072SO&#10;+dsCsf4UPVcEEF7SNms1r4nug66rbaTBMj9oSdvFE53Ix3y9pK2HaRr27zgrOaICvhVagCyfvVsM&#10;4+VhdZ8BotFJJL32bDCmPX4AQLhhPS8nFrJR7uOD4Vv8sf1PASKDCAGEpfmyvWHQslJHsLIKnjqY&#10;FwqA3CeA3COA3COAcCmNOwSPhw0c8LK+A9642eOekyW2mmiju1pV2JI64wl4PPt9ZkoiTg8lpztv&#10;lgQCOQxYRcyXlm5VhAorE37t84xwhgp9hmeF59D3PDN8CBakdUSSrzeczExgU6MqwmqoYDKpjROk&#10;ip7ROb3zdCXI1SHYkbP1qYd7pEDuE0D4u/xsAOGZ6PcJIC9IhSSr18Qfmir4dUBtKE2UjaBiCIgh&#10;uvVRqrU5qqpXE3kPpemkUCb8CTzY+HP0fg1fUyxYEYrdl+JFodANJ6IkcFzogO0XYjB1eQgSurgg&#10;JssU/WebYuoOS8w9ZIMlp+wxfr01ek40RWxXKyzcEYR1J3MBkrDEDyW7eWP4ZgvZHJDvDBBe5fBj&#10;cUwb4gabagwQyb8IgJDP8bTKxOmjVyVHVMC3QguQLauOoJZanBhWJwcIV8100e6EdQupZyIAkk/j&#10;+DfGAHlZBtEkncv19BFrM28/LQdIbh4k71wQzoNsOtMWG0+1ha27AVwrVMYtO1PcyzOM9w4B5A4B&#10;hOeB3CWA3COAiHpGPwlAhAMjgMgd2B1yYA+drcREtk+kyHpq1YRSiWJQ+uN36Onroq6DPZra26B7&#10;gC/WpHfC5TEj8ZxDUKxQWGGw2shjb0hp3CfnfHzIQMxJiEeyVxPUMzeBqa4WylYoB6XiRRFJ4Dhn&#10;ZYAndP1z6tjiGZ0PQ004VzpHdrZ8zvd/coA8drXB3dqW8KUOzS9WNfHraHL842VwECOt6qN0CxNU&#10;rVEFJWOthRKRwyFfcLDxewyZWEu06lAbe89yVV4efRWNLWc7YM+1OCzaFoHkrm4ITzBGv5mmmL3P&#10;GvMO22HuQTvM2muLOQfs0GuyhVAgiT2tsWRPMNadyF0TvdVcX5Tu4Y1pewylwTL5Pav/xhggH0pi&#10;WFYTWFfN/AIgHPXwceyGaxfvSo6ogG+FFiAHd54lWCQJkwPEWasjQaUzFkx0pj1+AEDYqMfTba01&#10;NWAfpC73/csA4ZFYPJTXk4fylqmIazameF+beoAEjxyCR467A14RPF55ueJ183p4TfB4Qw7gFcHj&#10;eVhTPCSAPPiJACIPoYhaTKTGXtqbo5u2OlRVVaBcvgxs7GyxcNEi9BmQDXdSJMbGBrDW14EPAaVz&#10;M0+MiQjHgoQ4LEtNwsLEeEyOikQPfx+0dK4FGy0NqFauSMdShZ2DA1I6pyE5JQklypdF0TKlMMVY&#10;ByBw3Xe2xB26BwJmdE7sXPkcCwtAuO2dcTSHQ7lKKNJAB7/yaCrOXcjCVqWDjFGlmjJKJthK8Mib&#10;G8lrDA9WJyNdodLEADPmcumSRFIe0dh5MRa7r8Rj0ERfBLQ2Q8oAfczaZ4MFR+0IIHaYuccWM3bZ&#10;Yv4RO4xaZYWs0WYYu94CiT1ssfxAC3qOQkjJS/NAmkzxReXezbDimDYB5AfkOgkgn96WRs84X9hU&#10;zfjsXzgHwnnXELc+eHD3qeSICvhWaAFy7sR11DfuJIbVyW8wj9e2r56OydkNRAwz38bxb+1NSYzb&#10;YYzS3X3QZr6vkNSc3MtvJJZiCItHmZx4loj4Xm5iKO8yQ12ctTYWI2COkPM84miJo87WOOpqh2Nu&#10;jjjm7ozjjV1xnhzZQ3IGH9oH4GOHIDwhB/bwJwIIT2RjgLywN0OienXYaddENydzKJcsDm8fHzx9&#10;+kTc72PHj2Hy9GlITk9Dc39fuNRxgb2dDex4VT76aWVtAWuCjkejRmjXIRojx4zG9u3b8Pz5c7x6&#10;9RLNmzdFyZLFUEWlEsYZaovJc/y/bxNA+FwKI0Be1bHDFhtjaJatgCItTVBkMikHVh7T3VGqhSlU&#10;qiqjeIJMefCQ3vygkdc4Cd/WDK0ia2Hv+QRsOy+BY+vpGMSlucE7VAdDFptiyWl7oTQYHHKbvd8W&#10;c+m1jGGmGDzfEuM3WCKhu73okDFApEm7gXAa4wf1bE/suaD2YwDyogw+Pi+HlNAWsFVVAAgZrwXC&#10;hVxfvXwj2mVB3wotQG5ffwAvmy5w0oj/fHNddVPphqdjcFpTMZMUz7/z6Aw2UiCrjuqgQq/m8J7u&#10;I3pEecuZKAJkzbEwbDnXBjsvt8eExX5wcNWBklJR6JSvALsaVUUs/rPVrAYbNZmpq8JKTRWW1arC&#10;RUUV7fT1sbYpKZO4YLyIb/FTAeQ+AeQ5QbQDAcScvvcmXzd0q2uDX35RQtNmXrh398twwYf373H3&#10;3l2cu3AeJ0+fxtnz53Hh0kXcunWLHuyXsr1yt7j4GBT77RcE2BhAX70axupr4Q39X1Y/BRkgTwgg&#10;T+n6P01ohSd8TnRuj+kcecTYo1akWkMa4WGgOx741ceDZnVwv4lUzv0uf1cGCNl0Ez1UqFgBvybZ&#10;iJCV0owGKNnGAiqVK6FktBWUZhI8vjVMN6/xEOC+taDhpo8Fy0Kx/0Yy9lxJwNpDHRAc5oCgaE3M&#10;2G2FxScdvgCH3FiNDF9C0OhpRDCxw7Cl5kjt7YSNp1uJ54trz3ElXqMhvrAY3giXblaVciA/YLTl&#10;m3uV0dazjahuIfcvHMriOljJrcbi06dPstZVsLdCC5BnT3IQ7NYbeSvyctIrs20gkMP5itLfv3G9&#10;KoVjF6VyJq5jfcRsdK4Q+iVAchPpW87zDNtwBEZYQblKObg66SO7rycWLAnDmo2RWEu2ZmPbL21D&#10;G2Gr1kVg5rwW6NG/CdybmaMGPdRpthZ4GhuC5+zAfhaAOJqLcuLt1KrDQrMGVpGzOxDpjZT6dvj1&#10;1yKkKhri0qVLsjv/97Zhw4bgtz9+R3MzLQxqXhuaBOoJBlp4WwABwuXcnxFAXmXF4X1WDD5yJYC0&#10;SLxLbo238a3whu7BG1Ihr9v64nV4c7xq6YlXpEJe+rvjZfN6yGniIsKkL+l7vmrggPf17NBLSwNF&#10;VSvht15OUJrvgWIptlBRVkbpVuYSPDiclR8s8hrvN8ENvzfRQ2qKGw7eSMG+a4lYczAaPkE2aJWg&#10;hflHbbHwqD1B5Gt4zCFgcCgrtpsR+kw1x4rzDug1xQRdBtbF5nMSQHgI75RdvB66L9wn1sPzh5Wk&#10;OSCKzzgPwSX18Nn4bzb5+3/FH7wpifsXVRFQO1pMDfjsX3SlxaS6x0+XtZaYjwIAAK6VSURBVK6C&#10;vxVagLzMeYP2vkNJcXT4fIPZGCDR3uHI4cX2v/dsdDZqsPdvq8BsWEMYD/XB3P0BYnJTfiOxNpwO&#10;x8ZT4fAKMEHVyuUxZoQvnjzmsuGyUuWifPhfsWw8f9EXM2aHoKaaMiZ7uOBDKjmvlJ8FINJ6FG1J&#10;cVlr1cTypi7YHu6J/Ukt0IWceYmif8DCyhJbtmyma6G4cS8wr0nbx48fMWb0aPxRrBgctKtjTnhj&#10;9PF0RPWqyphiqF3gFAivB/KC7u2nvnR8+l87wv0wukFddLa3RaKVBZIszZFoYYpEM2Mkmhghkask&#10;G+ojQV8XCXo6iNfWQoKmJtK0NDGE/t5gYYRrTlZoq1odvxir4rcJ9UQ5EpWaKijb1BBK0/5CwlzR&#10;OHQVaY467sbYdLADDtxKoeciDn7BtgiJ1cDC43aYd8guX3iwLTxmj95TzNEmVV+EsRadsEPGCBP0&#10;GevxGSDbTgVh0CZ/lO/lg7A5zsALeh5flSEVQp1FNl7CQW68HhCb/G/5fm/IGCx/5hc+lMD5g9po&#10;bJ53Odsk4W+GdV8ka2UFfyu0AHn75j3S20+GVZXozzeYR0lwCCvINRo3L9QQQ/F+xFyQ13TMRpPr&#10;QLWfD8Zt9xcN++tEeih2XG6DXqMboFyZMpg6PoDOeiidUx9qyL2oQRNIePGiv2S0L68HjiFoGmSF&#10;KHISHwkgT1Ja/zQA4dIuYTWrwZoUyIqmrtjYqjG2xATgSNcoDG/tjeqVyqFUubLo07c3bt28KdrA&#10;t7a7d++gc+fOKPL777DVqYGpbZtjaZsmyHS3QQ2VyphVAAHygq7/p+zO2Ng2CO5a2lCpWBGGBtVR&#10;18MIIeF2iIiuhYiovOZEr8usgxPC2tVC0wArONTWg6m2KmpVrozqSiXwe10t/D6xPipZq6GiowaK&#10;8FDe/zVUV27yUVddHVDDUgPT5obg4J1U7LuegnYJbmgcWFMMzWV4zMwPHvTaXHpv6nZbBLbVwaD5&#10;FgImnExP7GOCUfOaYuOZluLZ2n4qEB2X8SRCH/TeZk13ugTePymL+zfK4eqZ8jhzoDIO76iKfVur&#10;YfeWqti7rRoO0d8n91XBpeOVcPtqeTx9UB7veb2g/J5tNgbLp+LYtdocrjodxcAcuX/hATtcSHHm&#10;6I1SQ/sJtkILkE8fP4megJVy1BcA4YKKjajncGzvD5pM+LwsPlKPpsNiB5Tu4Yve63kob+BXAFl7&#10;IhTbL7WBV4gpLExq4unD7nQ+pCZedKOeEa9FQWBgU1zYKD9jgPByrASPB/ez4Oiki8kNXIBOkvNm&#10;J17QAfKAAPKEABJCALHXrolVzVyxKcwTG6Lo2nYKx+mBqVjRLRb1rE2gVEQJNjY2GDFiOA4dOojH&#10;jx/h/fv3ePnyJc6dPYvp06ahtkttUWLew8YIcxNDsCTWH7NC3ZHpYQu1asqYZ6SDN7UIIGQFASAv&#10;6PpjQCZWRgRCuWw5uLrpYsqMFrhwrhPecftAXzIuT69orFzlP+VG+33ojccPs7BzTxz6DG2OOrV1&#10;8YemMv6wUUNlOw38NsT1zycJKhrvw3mTQbVR0rQ6evZsiAM3UnH4bioGTwyEg6saxq6VgJAvPMhm&#10;kXFOJCrTAO06G2DRcXvM2sfvWaNDpjlmb/TH+pPSLHQesBK6yB8le/sie6kR9m0rjxnT1TF8kh4G&#10;TjFG9kxzDJxrhcELrDF4kQ2GkA2ab42hCywxYoE5sscbIz1dAxePVJaUSH7PNxv5jUWTneGg1vnL&#10;QopaiXDWTMD6JQdpn59jK7QA4W3+5K1idTBFgPBkQledTtiy3JL2KPr9Q1g8F+R1KQzfYo6iXX0R&#10;u5hHYgWR4lDMg4QQQFpKAAkyQQ3VSjhygNf9Hk6WN3QlD2cN+IZl4+3Lnti4Phr1GxjAslIVHAj2&#10;wmtSH2/S2hZ4gLAKeEgAeWxnhsAaVeGkp441zeuSAmmCDdH+2NoxDLt7xOLcuB44OW0QhqZGwdbU&#10;AEUIJNVrVEft2s5o4tUE9d0bwMDAEL///hu0q1dBeoumWNc9Bqvo8zPbNhMA6exui5oEkIUmujKA&#10;8ETO//sAeTegC+51S4ajhgYCW1ri6RNJjYr2w50LXk1RKFoF49fyGq/x/o7U7ycGDi+iNRj37nbD&#10;0L5eUCtZFkW89aE02/1/D9eVGyuPwbXxO8Ejpn1t7LuSgv03UrDuUCzqNjBG8gA9LDntgJl7vwYH&#10;G4ezlp5yQJ9p5mgcoIXJW2zEXBBWJCNXmSEmwxYrD0lDeDfQM7bpfAu4DvSCemtHJPUxxoCpZhi0&#10;1A5jNztg2l4HzD5kj7mHc20e2SKC0+yD9hiy2AZdp9ohPEYXN89UoOuRz7MtjJ5vUiCjCIZ2quli&#10;YI7cv/CAnQYmHXHswD/Lx/1f3Ao1QHasPy6Km7no5s4Fqa2dSiokHQvHUS+dFcj3LnPA9qoUNhzT&#10;IQXSHN7TfLD+eGBuVV6ZCuGhh9svR2DswmZQqVoRejqq6NG9CVatiMDubVHYuTUKWze0w/rVbbB0&#10;URjmzAjB5AkBGD3CBwOzvdCrR2Okp9VHmwhHNHQ3hpW5OszMaqJZXWPUNtCAh642drb2wduMKDzp&#10;3L7AA+QRAcSvelXU1lXHWu86AiAbCSDbOrbGLgLIvsGdcWbGYNxeNwun18zBjBHZ6BDZGnVdXWBu&#10;rA8bMwP4kDLrFdMKqwdnYM/wDKzpGo358cGYFdkcswkgKW5WqFGlMpaa6uF1AQIIL1F8JKEdVCpU&#10;xMw5LahdjyUjdcFhTQ6J8k9hDAa5sfqQ/8xrBJ6P/fHxLStb/nsQVswNQ00DVSilWENpCoEhLywU&#10;jUdlMTz61sLvhlURHmKPPRdSsJsAcuBmCtJ6NkE9rxqYs98W88ip5wUHG8ODlcmkzTao76WOrmNN&#10;SYlICXb+2W2CMTr3q0PqIxSbz7XEhpMh6D6yAfwTzTBghhmm7ST1ctABC44SLA7Q7zJI8eelyYj8&#10;v+0wark1uow0w8hl1ug72xpjRtXA+5fkEzh/kt+zzXW1XpdB13b+IhyuuN6Qo1ocfJ26486NR3TN&#10;fo6tUAPk/Mkboi5NLeoZsPrgm8w33KpqJoZleFHvrJSUSMuvofwbe1UaF6+pQmNgE1iTw19y6OtE&#10;OiuQTWfC0H9CI+jqq0JXqxqsLTVgYlgTFqbqsLHUhKOdDlyc9ODmaoCG9Y3QtLEp/Lwt0SLIFm3C&#10;HRAb5YwunRtg2uRAnDgYhwf3qCd6Pwsr17WFulFVNNHRwpNObfE6swMeF2CA8Jrc9wkgTQkgLjpq&#10;BBBSIOGe2NAhANs6tcbunnHYPzQDRyb1x5lFE3Bzx3I8OXMAz+/dwL3bN3Dx8G6c2bIMZ9bMxsmF&#10;Y7FvQh9s6JeMpemRWJAQQgBphtkt3ZHkZgl1AsjqAgaQN9mZeNwzFW0cbGBvr4UJY/1wZH8crp1L&#10;xY3LHXH9YkdcPZeCS6eScO54Ik5SWzmyJwb7d0Zhx6Z22LK2LdavbI21y8Oxamk4Zk8PRlKcK3p3&#10;88A7DqmK/NogTBvkjeLWNaTQVN7RV/waKxMeqssJ9kRrlNSqgsjWtbDrfDL2XE3BrktJWHsoBg0a&#10;myB1oC6Wn3XMN2nOr/HMcx6R1TxUCyEddLGIYMLA4VDXgmN2iO1ujGEzvLDjahhWHgxBUlcnxPc0&#10;wswdVlhC77NKEceTHV/+fxgaC47YYeJGG2SOMEPnIaYYs9qalJAjUrNNsWttJVJi5BMUR2bJjaMV&#10;r0vh5T1ltPNqA7vquUN42XgSYbvmQ/D29TvJAf0EW6EGyJ2bj8VQXjvVDgSQ3IqZllUy0TG0BV4/&#10;Jan69geME88pjUePKsFtQn2o9PXFpF3+Ij6rCJCtF8Mxcq4nqlQtj5T4unh8vxue3MvAuRNJOHE4&#10;AWfp57Xzqbh7LQ1P7mTg5cMsvH7WHW9e9qQG2gvv3/TBh7fUg/wgD3Xx79xj5F7lcKR0dIV+uUq4&#10;mdRaDOl8nFGwAXLP1gyNCSD1DDSxzocAEuaJjV8AJBNHJw/A6YXjcX7DAlw/uBUPrl/Go3t3cPvM&#10;YVzauQYnVs7A3ulDsXVkN6zrm4RlGQwQUiBtJYAkMkBUKmOtmX6BAojIgQzqguXhgahRqQJ0tSvD&#10;1EhNdEJq2WnDyV4Hzg46qO2oC5daenClTknd2vpoUNcQDesZwauhCby9zBDoY4lmTczEe/XrGmDi&#10;OD96PnhARw8BkbfPesKnqQWU2ptJo6pGysDBAJlUD0V4WO9QFyg11kE1tarIyHDHvisdSXmkYvOp&#10;eOy7loxhU4Lh4qGOyVuthDrIDyCzSR0sO+OANh31UbeJmlATC45I+86nn+PWWaBNkgWW7Q3BuhOh&#10;iOrkgE6DjDD/sJRw/+J49BkBJHp9CSmXqdts0WWUKaIyDNFrkrl4jxXNyPV2yOyuhQc3yhMkvhGV&#10;4Hzpx+K4ekodPvZxcFCYA8LGQ3izOkyha0WP4E+yFWqAPH/6CkmtxsBSuf1ngLgZJMO6agZa1WuP&#10;W1eqkdPlkVj5NJZ/YyRz3+WUReJSBxTt6ode6/ykPIgshLWKILL9Smv0neCBCuVLY/niNnS2o+hc&#10;6GFVDC9wyOEjQYHj2Byb5of5DZli3JofbnlCXZZMv32rKxzq6KC9hakIYeWQAyvICuQxAeQuAcRD&#10;VQUehlrY4OuWD0AyCCDZBJAJuLBhIa4d2Io7l8/jzo2ruHJ0D85sXobDS6Zgz7QhXwIknhQIA6RF&#10;A8TWsRAKZEMBA8j7AV1wIrE9vJ1MMXykD04cTcW2zVFYNL8V5s0JxeIFYVi9sg22bGyPPTtjcPRg&#10;As6dTMbVi51w92ZnPL3fBS+fdCW10R2vntA5PcqS2hq3Q86XcNt6TYZszBnth988dMSKg2JdEAJJ&#10;kRkN8MtwgkioCYpqq6C2nS7GzwzB4dvp2HkhmeCRgG3nEkiBJCM6uR78I9WxlHMfio5eZhxeWn6W&#10;gDDYGFb21TFssSWWnpLgwcaFFNOHGyGtjyu2nAtHQpYzkvtzcl2aJ8L7yI/Fv3POhGHEZVAyR5oi&#10;NE4PcT2MMH6DjVA1/P8WHrdHx+EWWDijKj7Jh/Hm91wzQFAUu9ebwk0/VVT3zo1ssF+JxvgBK2if&#10;n2cr1AD5+OEjhnRdCIvKigBJgYNaGhqaUk9/ry7t9QMAIkukz9hljN+zfNF6rg82nQjE5+VtCSAb&#10;zoRiyb5g6BmqoomHCV48Yec/WIIGK4kvYtccQmCwKJo8Xs0mJdTf0sO+Zk17NKfeZIS5Me6Q+njd&#10;mRx5AU+iPyGA3LY1Rf1qVeBBCkQAJNwLm2ICsT0tAnt6xWP/MFIgU7JFCOvCRgLIwW24c+UC7lxn&#10;gOwmgCwVANk9dTC2jOiKtQyQ9LYiBzKzTVPMIoBE1zaDhnIlbDU3wKsCApAXA8jZD+6KkV5N0KCR&#10;IbWDQWRDyXjgBSfC5ZY76EJSrIqdFGpfopNCxj8/0N/cYWFoKHZQ6DMnt0VDpZG+CGEVYfXR0YYU&#10;hy5K6FSFpYkmMtI8sOlYIo6Qat5+NhFbCB5bTsdjx4VEbDwej2b+lkgZoItl3whfsbPvPdkcppaq&#10;yBptKjl/GTxYRUzbaYWweCPMXB+AgVMaoy2plPlHuMzJl/CYe5CORZCasdsOaUOM4Ruug1bxehg4&#10;N3cYMO8//7AdRm8kgHTRwfWzBIj39Ox+0x8wQIphwfjaYnG62gpDeHndIZ60vHbxz7GQlHwr1ADh&#10;bcmMHWJyD88Sld9sTqQ7qnfGhrl29AARQH5IIr0k9p9Xh0pfLziN8cWqIwqrE7Ida4FtF8MxeFpj&#10;6BlUhU8zC+ottsK5Uym4d6Mz7l5Pw51raaSSOuHGpY64fDYV508l48zxJJw6moDjh+NxdH8c9u7q&#10;QD3NMPTq0QStWthBX686fitSHBEWJriSEIpXAiAFO4nOALlBAKlTTQVNjLSx0a8eNigAZDcB5MCw&#10;Ljg2ZeCXALl6EbevX8GVI7txWgBkMvZMHUQAycLaPokSQOKCBEBmhzRAlIsZtEmB7LQwwMsClkRf&#10;26YFdLWqYtmqcGr1PAKLAMEdkfcEAoaC3Pg1ubG6FUbAUDTRQZGN/vtAvzM8eGg5HfPyiSRomNeE&#10;kmlVlDGqDm2DmmjsbobevTyxdncsjt7JxD5qt1tOJWHraYYHr/URj50XE7F0RxTqexpgwFwTLKZe&#10;f16ALCPlkT3HQsAjvqehgAcrBPl+i0/Yo/NwQyR3r435W4MR2sEE4zdaEASkRDzXzuJQF4ekJm+x&#10;RnwvA3j4asA/Qhu9JpuJ2ez8Hg8D5mPysecddUDqYHPMmaKCTx/+RH2wcQL9fSkMTmsmlXHXzQ1f&#10;OWsmooFxR5w5do2u08+zFWKASIHIgzvOihtcSz03kc5mWaULxvdqSD2tkj8okV4Kt+9Xhsu4BqjW&#10;1w/T9/hj08kvAbLmeEvsvt4Gk5b5QFO3CqpWKYOG9U3QyN0YDjZasLfVEvFrl1q6n+PW9esYioS6&#10;VyNT+HpZIIygER/riqEDmmLj6jY4diAe8+e0hJaRKgJNDPCc1MerzOgCD5DrNiaoTQqkuakuNvnn&#10;A5DhcoBMJIAswvVD23FXBpDLBJAzmwggiydjlwJAlioAhBVIJCkQBshuBgj9z4IyD+Ql3cu3/dMx&#10;smkjOFpooWvvxth/OA6PH3XFE7I7N9Jx52Y67t4iu9kZt691Fh2TW9QxuXkxFTcupOLq2RRcPp2M&#10;CwSIPdujsGheKHpkNcSIQc3w8kk3SZ0QQA5sj4adjTZiY9wwdGQAFq9tj91nO+HwrUwcuN4ZO86l&#10;EDwSCR5ygCQKgOy6lIgZq1qjnqcOxq5jpy9NHBSOnBw6J9Sz55DysKqGyDR9LDnlIIonCniQLTxq&#10;Jz4X2NYI87YEo1OfOkgbaihCWgtIUfD8kLkEiMEL6JlIouelYU00b6WFnpPMCBQ8c53eP/ilSuFk&#10;/MCltuicroGHnPt49yfqg19/WxIvH1ZEvF+YCIPLfQn7FfvqsQip1xuPHjwTfkfufwr6VugBcuXC&#10;HfjV7iESXIp5EEvlTHQKC0EOy1IuuJZfo/k3xhU7yZKXOOCPLF/0WOMr1irgNQtEIp1s3cmW2Hw2&#10;DCHtrGBuUhML5obS+XbCvp3RWLaoFVYsCcemtW2xa2t7HNwTgxOkOs6dSBQP+61LnfCAHMPzh1l4&#10;ldMLn97Lw1ocnhiGrj3coVeuMq4nhhf4JPpTcubXbEzhVFUZPnKAtCaAxAZhe+c22N07QQLIVALI&#10;4om4uGkxAWQHKZBL5CwJIId34fSmJQSQSdhFkNkyPAtrGCD02XkCIF6Y3aI+wh1NoFOlEvZbGIol&#10;hQsKQHgmeg4d82O/NOxrF4qkWnbwsjFEAxcj1HE1QIsgG7QItIVHAyO4uUqdEE6gN6pvDE8PEzRv&#10;YiaS44E+VgjwtYK7m6HosPDovwF9m+BdTk9JsZAiGdbPEx1S6uPmhwE4cisL+6+lY8+lzth5riMB&#10;I1lmDA+GiKRAtpyOw+7LSZiwsBUaNNPClG1WkjPfJdW4WnHOUTh6Y/NqaMvwOOkg3mcnzw6fQ1ez&#10;D9ggOFoH/cc3wsLtIWidZII5B20IDA4YvdoKqQON4BmsBef6NRHQThvZs83pc/YiXMWlT+TQkB+T&#10;ATZ5pwPapxpg18ZK5C7omf2zULYsgX7plBp8HWNho5r+uUPKfsWqShQ6tZmA1y/f0nXi7T+AFPBN&#10;uoE5z18jocVoWH6RB0kWQ/ACXTrg9sXqkgrJr9H8G+Ow2JuS1LsyRIlu3giY4SvyIFJlXgkgnAdZ&#10;ezwUhuaqCA+2o7MdRiaPT8tCCOJvhZi1iFvLQg38UItYtUIyXcS5ByIo3BbNtHWR01lSIAUdIJcJ&#10;IPYqyvAz0cVm//oEkKafAbKHYHCQoHCM1MUZgsTFzQSQwwSQa5cJIJdx+dBOAsjizwDZTLBZQ9AR&#10;AIkNlAGkHlo5GkNfuRIOWxY8gDzt1RHPeiTjfa9kgOxwRDCMqlRFu/bOOLQ/iSwOSxeFYwEpi1XL&#10;I7BxXTvs2haNA3ticeJIogidXr3YETeupgmF8vReF2nABrc30a764+71TDjYaSMw0hm7znTGiXvd&#10;sOdyZ2w7lYrtp1Ow7UyKDB4SQFh9cP5j8ykJIOPnt4SHtzam7rAW4GBIsPJIyTYS8IjraSSS63Kl&#10;MF2s/8ET/mwR2VkXKT3qYP+t9kjtWQcxXfXRe4opQUUX9bzU0chPAzHdDTF2rbUAEINjtpix/qUx&#10;tBhIPEekXYYxZk1UoeeInldeJCq/51huDBcUw45V5qij20lMSM4FSIoYqDN+4EqFKrz/AaSAb7k3&#10;cGSvJaKHwCMl+IazcQkCV92OOLzBhBpQifwbzb8xbnAEkKNXqkN3YBMYD/XFkkP+YlKhtD5ICNaS&#10;AuE8SGAbC+hrquLmlc50tkOB9wSHvCOs+He5cXKT3+eZwzxaRiTZGRyDcONOFlKy6sNBWw17w33w&#10;PjOqwCfRn9WywAVrE9iQAgm2MMCWgAafAbKjc1vsJoAcGNEVx6cNxtklk3FJAGQn7gqAXMIlgsmp&#10;jYtwaNFE7J4yAJuHyQCSFkEKhAASQQAJqY/QWsYwVKmMo1ZGeFHAAPK5nHtWHD72SMC2UD/oa6vi&#10;7OmO1C5GkHEHROpcfJ1Qz9NBYeMOihj1R22M9n35vDfiY1ygYqMOw+YmaBhki1HTWmDfxTQcvdsF&#10;uwg+W8/krz4YIBzCmrQ4FB7NtcUQXp6BzrmL8GQ9WNiqiqG1DBN52IrzExzGYmcfnWmIiNhamLoi&#10;AAMmu6NOI20YWyojqJ0WOg0yFmErCUZ0TAKOgIVCqErRONQ1Y589wcMEowar4P1Lek554mB+z7Ci&#10;PS9D16QEZgyuB+tqmV/MQOdVT3n1021rjtK14o19z38AKeBb7k1cNX+vyIE4aSZ87jWw8XKUs4e7&#10;iYbxQ9YGySmNN08rwG96HZTt4YOhm/2wRSwwJcuDEEQ2nw/DnC3+MLGsiTqO+lixuC2ePewqJS/F&#10;Ay5/0HMf9k/0gH8iaHz60AdvXnbH1etpWLUpEll9m8DHwxSRpkY42soHHzOkRYUKeikTBsg5a2NY&#10;kXNvZWWILYENsD6CABIXLAAiFMhIRYAsxfUjBJDrBJCrBJBD23MBMlkGkF7xWMIAIQjNjPDEzOB6&#10;CHagnnCVyjhOAHlegAHyumsczse0grGqKnr3b0xtRpZUZ7XKQJAPAeffhfHrZAwM3oeT7QIk1OY+&#10;ZePU8RSEBtigZMXy0A80h0OcA4z8TWHqboCA1rUIJCFCgRy+1Rl7r3TEjvNJ2HaOQHJGDpBYAZCZ&#10;ayIIILrkyK0wfYctvIK04NZEHcOWWGLFeUeRBGeAsHpYdNwBA2ZTb79hTTg66yO+qzMpDAuEJukj&#10;rps9WsfaITTGEP1nmWLZCVss5wWoCCKcT+FjCPv8u52YmLjghAMGLrFFq1h9TBxVBW94SQcetvtn&#10;oSs2WWfw9bPyyGwTBIsqXUQUg30IRzV49JWndSYunrlN14y3/wDyE2y5N/HEoctobJkhZorKw1hs&#10;VioZyIgMkkoX/IhEOtvbkhi4yQLFu/ogYp4vyX3Og8gT6TypsIWYVDh/eyCC2lrBwUkLjRoao3Ur&#10;R/Tq1gijR/qib7YXuvZohPQMd3RMrYfkuDpIiHZBbEQttPG3QYibCSJsDNHb3gqbPRvgeYcQfOgY&#10;gSfkvNmJF3SAPCeAnLEygTk593BLUiACIM0kgKQzQJIEQI4RQM4QQC4KgOwigFwhgFzEpYMEkA2L&#10;cHDhBOwUAMlUAAgrEE/MCqkHP1sDmCpXxmkrYzwrwADh6/+hSwxmNPOAtpoKOma549iJJDx82hUv&#10;XvXGm3d9hb160wcvX/dBDr324mUvPM/piWcvuuPF4yxcPZeKJQtCRQ0rB3tttI2ri/5jAlDHxxLm&#10;/uaonVgLjh1sYRlgAosG+vAMskZWfy/MXdsWW08mYu/lVIJJsph9vusiKUSugXW4A5oFmRAIdOHb&#10;Whvt0w0w/5A9Vl1gpSE5/AkbrNFjvCkC2+vAzlUNbk21EdfXAilDzelzlhgwxV1Ucdh2sRUmLW+G&#10;6M6O8IwwRHR3I/SZaYUx6+0wZZc9pu9lpeEgfk7Yao++c6zRPtMYMXHq2LyqMj68oWeT7X/Bg433&#10;+VACNy7UQJBLtChhoggQDl9F+w/Dk0cvhL/5DyA/xZZ7E58/yRElBhQLK7LZq6WJPMjjK6rUmH5A&#10;Ip0bHgFk93l1VO/XFHYjeYEproslVyESQNaQbTnfmkASgYW7gjFyflOk9XODplE16BQrjT7amhij&#10;r4vxhvqYTupinpU5lhIs1jjbYXt9Z5xqRg64RVO8ivTH69hgPP+JViSUAGKJE+TUTQggbYQCcccG&#10;AsjmzwAhBSIPYS2bgotbGCC7vwLIIQLIZwXSO14KYQmAeEkAsTOg3mVlnKP/xXmXAgkQ2YqEz+l/&#10;cvhyTYAnfKjt1DbVEiP32kc6ITOzAdLS6iE+zgXt2zshLMwegUE2aNLcAu5NTOFaWx9G+jVgbaeD&#10;0Ha1MXVZJI7c6oZrr/th4HB/qChXhIG9JlwibVA30QH1kuzh0tYSNk0N4dTECL5htojPrI++o7wx&#10;fn4IZq8Nx7Jd7bB6X3s6vhlKFCsF9+bqSB1gJCy2uyGiuhgiItUILeKMEUzWpos5Oo62QeYEGyT1&#10;IzgNq4s5mwOw8UwrrD/ZkiwEOy+2wLR9waiS3hSW8fbo01cVGVk1kZChg/gueohjy9BDfCcNdMlS&#10;xbJ5lfH4VgUp58Hq46/AQ26fimPfWro2Op3grJWb/6irnyrmmQ3rsThP/uM/gBTw7cubOCBjvgAI&#10;L/oiB4jIg2h3ooZhJhpIvg3n3xopm1ePK6DhpHqo3NsHI7b4Y9vp/BeYWncijB6QcOy6FokDd6Lh&#10;2doKxsXK4Ro5UrjXwkt3J7xs7IKXzdyQ41sfOYEN8aJFEzwNa4on5MAeR5IDiwogZ/3zrIkuBwjn&#10;JYxVlBFla4ytQe5Y35oAEh+CHRmR2NOXFUg3HJ9OAFkqA8hRGUCuXCCAbMsDEEmByAEygxVIcD34&#10;kAKxpv9xwbrgA4TzXk/pf39Ia4uXiWE43rIZljasi0nO9hhhZ41h1hYYZmGKYeYmGEadkgHUOemt&#10;q4Nu2lpQ/a0UzB31sOVYGk7c64lDN7ri5IPuWLwuCra2OiihVhnltVSgp14NTp7GqBVqDpf2lmiW&#10;6QjfLEc0jrNE3VbkbAONUS/AGA1DTNE0zAL+BBy35kawcFKHo7s2XJvqolELQwQmmKNddxskDLJD&#10;yihbpI6yQVw/K0RnEUAGuWHaKn9s5MXXzvAqntIAFB7NyOvsJC/zw6/d/dF9kwPwsTRe3y2Dy8fK&#10;49CO8ti3tRxO7iuPB5foOeRcx0eCxiuy/Opc/ZnRM/zpfUlMyXYXw//r6ivkUrUSRRHFLycQ/geQ&#10;n2D78iYun7NbVOblPIj85tfRSxUTgsb3b0B7FMu/8XwPe1MS/TZaong3H7SZz2EshfkgMhUihwgv&#10;c7v+ZBh2Xo5Em/TaUClVDrvszfCygSPukN1t5Ix7XuTAvN1w398d94Mb4X6oJx6EN8fDtr4/KUAs&#10;cMTSCEbKlRFrZ4JtwR5Y36ZpLkD6JRNAuuP4jCEygCwngOwlgFzF7cvnPwOEQ1i75ADpKQNITIAU&#10;wiKAeFnqwlalMi7ZmBR4gPA95/zX46QwPKW28JrsIylTkEL9RG3kE7WVj+FN8TG0CT5QG3rnR8+A&#10;jxvueDjBuEx5BEa54tSD3th9LgNHbnfFhl0JsG1gBCVXDZRx18Vv3RxRtrE+atnoomULezQMsoJV&#10;Qz04+BmgQZQ5/DLt0KpPLbTOroWIbEe06W9PZoe4kbWQNskFGdNckDXLFVkz6PdJtZA01B5R3WzQ&#10;ppM14rKc0HdMI8zZEITNZyKwldQ5z5kSz4qwYFlVh0AxSbdy72ZYf0ILeFdCUhY8n+MTGejZY2hw&#10;bas/myD4v+xVaeQ8KY+kkJawVMn8InxlpxoDL9suChMI5X7nP4AU8O3LG3np9C142WTCoWbcZ4Cw&#10;2VVPR3xAKN4/I2n7o/Igr0vh6MWaUO3nBZuR3qI676YT+asQBsjaE62w62okugz3QLmy5bHQwhCv&#10;CB733AsnQF4QQA5YGkKvSiXE2xkTQNyxoY2CAiGAHBolAeTcsqm4tG05bhwngNy4ilsEkIsHtuLU&#10;+oU4uGA8dk3KxqahGVjdMw5LOrXGXAZI6yaYGeSGxuY6cCQFcpUAwvW3fhaAPKbr/5Cu/wNqGw/o&#10;+t+n638/1Av3qO3cC3DHXVKzt+k7vaV2tcbJClVKlkGnfs1x7FZ3HLyehX3n0tG8uTWUQgzxy6Da&#10;qGCjht8JDkqzGqBMtCUa+Ftj7Gh/jJ4ehLYJrmgcYIk6XsZwaqIP52b6cPXVR/1gQ3iEGqFhqCEa&#10;hRmhUUtDuHjqwMSmJozM1FDXwxTtE+tg2FRfrDrYGvtJge+71U4s+7z2eKisk5ULEB6MMnqbPyr1&#10;8kH9CfXxlNc/fylb/zyv5fdM/h0j9XHthCY8rRLgqJ67hK00fDcK8SH0zLx4LfxMXr9T0Lf/ACK7&#10;kVwXKz54FGyrdfiihn8tahBNLBJx8bA27fQD6mKxPS+Ld8/KozmPxqIGn73BDzvEKoUyJfIZIC0F&#10;QNYcbYWdBJARc5uhLDnNYfo6eOnugPuFFiCWYna4DqmDZEczmQIhgCQQQDLbSQAZzQAZKgPICgLI&#10;vlyA7GeALMDB+eMIIP2/CZBGlnqoXVUZ121M8cjh5wKIdP0Dcq8/AUS0HQLIPQLIXbr+78jGkNIr&#10;W7ECRs4Jx4m7PXDiTnekdXTHr24aUJrqhl9G10F5AkiJCDMozXGH0iQ3KKXZwMrPTKxFcuJuOjYe&#10;j8P8DRGYMD8EAyf4osdQT2QNaEzWCH1GeaLn0CbQ1q4B29rVEN/DAO0zDNChiwlis8zQIdMK0Z1t&#10;kdTNBdkTPbFgewg2ngnDxrOtsE6sPMidriCxfG2beb4oRqq+93orofLzffb+rfF8rk/FsWamI3U2&#10;M77wHTx816ZqNMYNWCl8jLR96XcK+vYfQBRu5Hi60QwQLnwmbwS8prEjLzA1yZn24CVu82lE/9Zk&#10;xRWn7jLB7119EDBDKq6Yu8iUpEIkgFBviwCy40obUTBOWbsqUtTUkEMAeehODqyQAmSnOQNEGWlO&#10;FtgWwgBpji0JLWQASSGAkLObORRnl08TALl5fD/u3byGW5fO4eK+LTi5bgEOEEB2TuyPjUPSsapn&#10;LJZ0DMfcDv6YEd4EMwLrogEpEJeqVUTdrUcO5oUKIA+a1cUr+l6JuppQ0a6GJdvjceF5H8yZH4Ea&#10;jppQ6uMApRn1UWS8G8rW00aZhrrS2h+8LghX5u1uj+oN9TFitA9O3u+MvddTsPtSIvZcTsDuy1zK&#10;JAE7L8bi2IMkLN4eAac62qjTpDqmbLHF6kuOmMcFEQ9YY+oOK4xcZY4ekwgo3Q3RJskMqT1dRLkf&#10;Lt2+6VxLbDoVhMUHAmAx3Bs1+3vh0AU1CSA/4tl9URaf3pZGzzhfWKtkfvYbrD4c1ePF3LJt645L&#10;DuYLn5Prdwry9h9AFG7mwZ3nRFFFTnzJG4I8D9IlMggfX5cBz93ItyH9W3tZCtduVoX+4MbQGuCD&#10;mXsDRIn3z2ulC4hIKoQBsu1iBJbtawlda3UEVamGJw0c8KgQA2SrmT60qlRGRq18ANKfADKGATJM&#10;AOTytpUKADlLANlMAJlPABmbC5AeXwJkOgGkrokW3AggtwggDwsZQJ40d8MjT1d4qlSFUS097LmU&#10;iaNXusAnwBZKYUYEjwZQGsOwqI+SgcaoYFUTv3A13gmy9dF5lcIBTlBprIehI5rjEAFk6xmeA9KB&#10;LAabT0dj46ko7L8Vj1GzA9C8pS7ie+nBJ0xbTBzkelY8h4NnqPNqgVwtd+ExO0zZboVu440R2ckY&#10;KT1rY9pqHxy4Gop+m/xRursP/Ge64iPnN/7XTPJ/am9L4dGV6gio3UFU8VYECBdpbdmgHx7eeyr8&#10;S34+p6Bv/wFE4WY+f5qDUI/+sK8e80VD4LImPg5xuHqaejIijFU+/8b0b4zDWDllkLrMAUW6+NJP&#10;HwGQtcfyA0goNp8Nx4aT4bCjXl3t8pVxu54dHjcsfAC5TQDJIUe+0cwAGlUqoYtQIA2xvm3+ADm3&#10;fDoubyeAnDyAuzev4+alM7iwbxNOrpUDpN83AVLHVBMeBJC7BJAHBJDbhQQgnAN56eOGyw2dYVG6&#10;AhoF2+PM496YPisMZV20oDTSBUoTZaAgtVE0xQYV9arh9+6OBA5SH/y6gAj9PtAZqo0NMHFaAA7c&#10;SMKmkx1k1h4bTrTHvhvxGDzJFx4+Wpi11wbhiXrwb6MtZojzREKGieLMcZ4IyAtBzd5vjR4TjdGh&#10;sxn6jm4A90kEkD5+mLvP8MeFr9hQDJsWW8NJI01U8Zb7DY5i8KjOPqmzhW+Rtq99TkHf/gOIws3k&#10;cdqDuywUiS95Q2Bz0uwER7V0rJjhSHv9wNFYr0tix2ktVOjdDPajvLHi8Ncl3uUQWX8qDNtJhXiG&#10;W0K/TEWcdrXGU3KuhRUga031oamijJ4uVtjeggHijS2JLbGzS3vszU4lgPTEiVnDcW7FDFzZsYoA&#10;cpAUCAHkwmlc2LsRJ9bNw4F5Y7BjQl9sHNwZq7rHYHFqGOZE+2FGWGNMDagLV1IgjVVVcI8Acr+Q&#10;AeQtfZ/dbvaoWqIMOmQ1xrn7PRDerjapD2NJfcghMckNvw6qjYqGqije1hxK0wgavJStfFlbViI9&#10;HWDSzATLN4Rjz9UEbDwehY0CIO0IIHEYNMEX9ZtqYvpua1HosH5TdbTtpIdlp7mUydcQ4b9ZmYgV&#10;BbdaIjXbGBota8F5WD08flblxw1+YVXzvhT6JnuLKIWrYvl2rUSCSjzWLNwnfMvX/kbyOQV9+w8g&#10;eW7oro0n4aQeD1ed3PkgbLzMbbf2AdKsdK7O+yPiqS9L48XT8giYUQdFu/mi/3peqTCQgPF1Mn3t&#10;sVDsutoWkZ2doVK6PHaQQ3shA8jdQgiQVaZ60FCpjD51rLG9JQEkMg9AxuYByCkCyC0GyCkJIGsJ&#10;IHP/BCD+dVDLQANeBJAHdoULIBzCeks2y94cZcqWxeBpLbDrSCqMPAyh1LeWpD7ka59zzoMgUs5F&#10;E2Ua6EhJ9Lzro7MSSbRC8zZ22EXqY/v5GOooSQpk741YUiA+qNtYA+M30H296IiRy63gWKcm4nrw&#10;GiBSSZN8a1nRa9Ja6bbImmiJuC76uHO5Ajn5HxC+4uf/XQk8uKKKIJcOsM+zfC2P5vR16k4q97Hw&#10;K9/yNwV9+w8geW7og7tPEVK/j0imK1bn5fLMze3icfGEBu36A5Ppb0tg7n5DMSfEgx6k9ccCvlip&#10;UK5CVh9tiV3XI5E1rAHKliuPeZZGeNnICfcYIJ6FDyDLTfSgVqUS+rqSAmnZSAJIUh6AzCaArJxJ&#10;AFlNADmEuwSQGwyQPRtwYs1cAZCdCgBZJAPIzPDGmOLvCnt9dfgQQB4RQO4VIoA8IHi8oe/TzUgP&#10;FaorY8m2OMxa0BqlOFHOy9bKFYbcZtRHiVYmqGBaA7/wGuicB1F8fyx9ZnxdlGhhgt7ZDXHwerzI&#10;f6w/3g57r8di1Gx/ONfTwMiV5iL3wUUTeaVAW6caSOjNFXkliORVImz82qx9dmJBqmELrdCnnxbu&#10;XCKI/NlaHv/EZMvXrplvByfNNBGlkMODR2Lx8rXd4qYJnyJt+fubgr79B5A8N/TD+w8Y2m0hLCq1&#10;+wwQNhfdVNhWz8DSibVpr+I/JinHDfxVKdy5rwzXcQ1QrqcvRm31E+uEyCv0ylWIAMi1thg+uynK&#10;qVTEEANdvObwVSEFyEJjXahVrYyB9HouQEKxMyuKANIRh8f2wsnZIySA7FyNW6ePEEBu4Mb5kzi/&#10;mwCyei72zx2NHeP7YsOgNKzs1gGLUlphTpQvZrRqhMmkQOxJgQRWr4rHdmaFCiBP/BrguXc9tKhe&#10;HVrm6thzNh19B3mjiK+BpCYU4cBhqqn18XsPR1TSrYY/OtpCaXIegLBNos+RejELMceqLWHYdSWW&#10;OkvtsOdaDGauDYEDKZi+s0zEeuQMBl5+NnuWBeycayC2O0GEoCIv654XImxiNcEj9ug3zxYDB2vh&#10;KZcoeVfm+0Ekpww+vimDHrF+ougqD7bJ9RXJcKhB32fJAeFTpC1/f1PQt/8Aks8N3b3plBiJxctQ&#10;yhsFqxAL5UyktmiJl7zI1I+ojSW3NyUxfKs5inb1gfc0H2wmgKw9JquPxUl1Asgqgsn2SxGYsT4A&#10;1bRVkKKhgVeNnXG/EAKEl5edRwBRr6aMYfXtvgbIAALIOAkg51fJAHLmKO7eZICcIICsx/HVc7B/&#10;DgOkz2eALE4hBSIDyCRSINakQEJqquIJAeRuIQEITyR8HtAAt5vVgVP5SnBubIYTt7qhY4YHlFoZ&#10;fw0QNg5ZjXdDBTt1lPI1kobz5lUpbPT6b1EW6NirPvZd7ICNJ9th+4UorDoUgdp1DZDcX18sUzuT&#10;YMBQWHrGAYPnW4hwVkSKHhYdk8qz/zlEHNB7pg0mjldDzlMCyCt6vv4tRFh9fCqGSydJkdrFwe6L&#10;xaOk8BUvUnf/zhOZR8nP17AV/O0/gHxlwKN7z9DGa6BYI0RRhfAiMfUNU3Bytz5EifenP0iFvC6J&#10;W7dVYD2iIar09cH47f4KQ3pJgZCtOtoCm86FYdm+FtCxVkeAqiqeNaqF+wSRwqhAZhvqCAUyoh4B&#10;JLQx1rfzwZbkVtjZNRp7B3bC4fG9cXLOSJxfPRuXd63FrbOsQK7jxrnjOL9rHY6vmo39s0dhx7je&#10;2ED7r6TPsQKZHe1DAGmICb61Ya5TE60IIM/sCw9AWIG8JDtB112tZDkEx7jiwqMeSOhYH0qtTfIH&#10;CKuQ6Q1QsqUJyluroQj/nTcPIku4K2U7wSbCCmt3hmP7+ShsPNUWOy9HwyfIBt5h6lhwlEu4564Y&#10;uPS0PUavtBJl3n1b69BrvI65w+f3vzACy2yCyByCTLfxlli1RBWf3hJEXvzL55ZDzSiGBeNcCB4Z&#10;cNHuqNDRTBHFE7PT5+Hjx4/Cn+TvZ9gK/vYfQL4y6cf4gatgpRwl5oUoNg5L5S4Y37uRGH0hFtHP&#10;r4H9WxOrFZZC/w2WQoUEziRnqJhMl4Wy1p9qiQ2nwmDvYQDnylVw290Bj9jJFiKA3JEBZJqhNmqq&#10;VMYoeo8BsqGdL7YSQHYRCPbJAHJKBpArAiDHRAjrOv2UA2Tf7JHYrgiQ5FDMjpIAMt6HAKJdA20J&#10;IC8IIHcKCUAeEDxeB7pjFX3PcqXLIWNQc1x+0QudMhtCqSWpi/wAwkZw+K1XLVQyUMXvXRykkFXe&#10;fRgipEKKtbPA0IlNsftCNNafaIN9Nzug66BGMLOuhgkbrcTCUopg4BUFp223hV+ENjy8NTBiqRUW&#10;n3KQkusK+wkjiMw9YIupexzQY7gxzh2uCDBE/m7BRLlxB+9dSTx/WAmJgWGwIH8gr33FVlubR18l&#10;YM/m05Iv+cq/KFrB3/4DSL4GHNl7Ee6mabCvEZurQmRzQlq4ReHJjao/Noz1qhRu3lKB6bBGUO3n&#10;g7GkQnKr9EoQWXO8BbZdbC0qmeqXq4Qzde3wtEnhA8hLsokEEPVqVTDOwxHbWjXBhvYEEFIQcoAc&#10;Gd8Hp+aOkgCymwBCyoMVyPWzR3F+5xoCyKz8AdJeAsg4AoipTg20V5MBxL5wAOQhfYfXZMMsjFGm&#10;ckWMnx+GSy96YtBwH/zeXD///AYbh6wmSqOxSgYQaKaSYsm7jwwgShl2COvsgp1nIrHxdFtsPR+J&#10;5fvCYGqugaiuulh2hhSGLIzFxiErViYLSFkk9jFCPU91dBpsjHkH6TWecEj7fhHWot95jfMRq0m9&#10;jNNGzoPyf22VwW8ZqY+Dm4xRV69jnqVrpbXP23gNwqMHz4Ufyd+/yK3gb/8BJF8jNrx6h+SwsdQg&#10;2lNDkRoIGy9V6VAzHevn2tNeP3BOiFAhJTF4kwV+6eILfy5vcjJPeROyHdci0K6zE1TKVMAOJyvk&#10;eLoUSgUy1kALGqpVMKkhASS0CdZ/CyBr5hBA1v1tgIxu7gxDTVXEqFXHC7vCA5DH9B1ekcVqaaKG&#10;riqWbo/B6UfdsGBFG1GaRGmEy9fhKblNqY/i0ZYob6eGIvz32Dzvi9fos0NqwzbKFut2h2Hz2Uis&#10;PRaBPdfbIy69DvSN6Z5uthbJ9LxQYMXBymPIQkt4t9JGqzg9jF5thUUn8kmw0+/zSMn0mmyF7eup&#10;88cJ9fyeu/9lL8vg47tSGJLWDOaVWX3k+gYuW8KLR00bsU74EGnLz7/IreBv/wEkX5O2xTN2oFbN&#10;ODhziXeFhmJbLR3JLUPxIYd7Mj+otAnby1K4fbcKrEY0RKXePhi5VSqyKAEkGKuOhGDn9QhkDquP&#10;SuXKY4GNCV57FU6AjNDXEkn0yaRAtisqkG4dsG9QGo5MkAByYQ0rkHW4ff6EmAdy/cwRnNuxGsdW&#10;zsS+WSOwfWwvrB/QESuyorAoqSUBxBvTW3lgVDMn6KtXQ6J6DeTYETwKCUCeBHngsX8DNFSpCsva&#10;ethyMgWHbmVg18lkUaJdKdUaStNIXbCayAuH8W74ZYiLKK74R5qdVBMr3/3qokq0NWYuI5V9jgHS&#10;GpvPRWDN0XDYO+rC3bsGlp5yFOuf55cwX0Sqg/MkiX2N4N9GB+nDTMXrnIDn8icMD/6bVzScuMMB&#10;A0cb4NlNenZ57Y+/m1B/XxI3zqqhuX0cdSQ7fw5fsfrgFU0bW6Z/o3R7flbwt/8A8k2DGEURVKe3&#10;VNpEASBOLFtJvh7Zaky7kgp5nE9D+x4mK7I4aYcpinTxQaPJzbHueODn2emrjgRj2+VwDJ3jicpV&#10;KmKYqQHeerkWKoDcZdVFjnyInqYIYU1rVEsKYUX5EUDCZADpTADpi1PzRuPCWlIge9YTQE4SQG7g&#10;+unDEkBWyAAypifWZysApJ03ZoQSQEiB6GuooqNGTbxkeBQSgDwLaoiL9H0My1eEZws7HLjaGbsu&#10;dcTB62noN7AZ/mimR0rDLf9RVvzaJDeU8jdC6WYGEmjy7sM20Q2/J1pj0GRP7LzQjto4l2gPw47L&#10;bTB5mR80NavDv52GmIm+4OjXo674b1YcS0/ZY9QKK7F6YdtOBsiebSGgwyO15PvOpv36z7bGupWq&#10;0gTDvwMQHrr/sQTmjnCDVdXcwoly4+R519ipePvmnfAfX/uUvFbwt/8A8k2TtuE9F8tWKsxNlHHJ&#10;Ah773T+lueiR/LBkOtur0njwsBLcJ9YHl6buu94P20mFcEKdAbL5fCimrfeFilZVpOhq4Y2na6Eq&#10;ZSIHyABdDWjVUMHMJs7YGiYBZFsqAaR7DPYzQCb2w6n5Y3Bh3Vxc3bMBty+cErWwrp06hLPbV+Ho&#10;ihnYO3M4thFA1mWnYnmX9lhIAJlFCmRGS3cMJwWip1ENnTVr4lUhAshLsu0NHFG5TDnEdvHA0duZ&#10;2HomGXuudMLmfbFwbG4GpXSbb6sQAsjvXR1QzllTlDgRyfS8+/FEw852yBjmjt0XSIGcCCOAtBLG&#10;c52GzfCCto4qPEPUBCyWnpYlzDkvIoOJHCqsRuYSNAbNtUB8TyMk9zfGiGVWoiQKF2Gcc9AWE7bZ&#10;Y+g4fTxlFcKLSf1ViFBn7sVdZbRuGCnWPZf7Aw5j1VKPF+VLNi4/JPMc+fmUvFbwt/8A8qcGIUcb&#10;mHQSdW0UGwyXLmhqk4CLxzRpL56ZTo0xv0b3PextSSw/rI9SPbxhPdIbS3nBKdnkwg2nW2Dp/iDo&#10;2qghsEZNPG/iggeFECD9dNShXaMqZucHkMEMkL44rQiQi6fFKKxrJ78NkAUMkHbNSYG4Y4iXI7Rq&#10;qiBLSw2vCR63fnKA8IJSD6jtvKF7MM3REmXLl8fASYE4ejcTW04lEUSScORWGoZReyzThFQI5zcm&#10;5JMLGVcXRUiJlPY0QPH2FlCang9oxtPnshwQN6A+dp1vI5ZuFuvekK3jxdOuRWDyCh84uujCyrEa&#10;MkYZCSBwiIoVCasPeeJ8xi6pwCInzRkogxdYIm2wKbqMMiN1Yi32m33QHtmzLLFjUxXgA3X+/ipA&#10;6DlfN9deLO/gopM7vJ/NWiUakc2H4PmTHOE38vcnea3gb/8B5E+NFOvHT8iImgwrlS8LLLrodBQq&#10;RAzp/VTix6kQbtw5pfH6eXm0muuCIpm+iF3si20yFbLuhDSc17GRHpyVVXC7kRMeswMrRADhcu7d&#10;dUiBVFfBHAEQT2yI9ieAhGN3DwLIkHQcJQVyev5YAsg8XN27UQIIK5CTBwkgK3F0OQFkxjBsG90D&#10;6/rLAJLYArMiFQBCCqdXIQPIWzr/riYGUKmhjFlr2+LwrXQBkC2nErHzYjIOXEhGeJQTlMJlkwrz&#10;C2XR60WTbQk0+lIyfXyekVuchO/ugHb93bDrXIQCQHilwZZiudptl8NIcbdAbLozrO010MRHHV2H&#10;GmDMamtM22svkuxcTHEx2UJSIaLc+1E7oUgYJmNXW6HfNAtkz7bElK02GLvJATPn6eDdI1Igf2VE&#10;1qtSePesAuIDwkRZoy8WjtJOEmHu2eM3CZ8hbfn5k7xW8Lf/APKnJm1cYJElqou24sz0FFGBM9A5&#10;BrfO16Tdf1B9LLm9KUkPqzrUs71Qo783puziyYVSQn3bxVZoGm4BvbKVcKa+A16wsy0kALknA0gX&#10;UiA6aqqY7+WSC5COBBChQPIDyBncIYBcPXkAZ7cxQKZ/GyAt3DHIqxY0a1ZFX+3CA5CHdP1zqP0E&#10;aahB11IDaw/FY++VjgSPBGw9nYDN9HPv9VRs3BMFZx9zKKXIEuqKcGC1McENv4xwRemmBvgjw14C&#10;jaIKYYD0cPwMEA5dScs3txRVF0TlhSPB2HCqBXZeaYVl1PYbxzqhtI0B7N01ERypjXZZJkgbZYHe&#10;s60xZLkdRq+3w7jNdpi4zR6Td9hjym57TOIE+mJbdJlghQ79rdEq1hBH9lWiXuL/CGPJ6l5tX2kJ&#10;F60v616xOdSIhZ9zD9y7/WeFE/Ozgr/9B5D/adT5ePEasUEjYKXcHvUMc6Wrq06KSKbNGFKPdpWp&#10;kB8FEU7gEUR6rbPBb1184TnFBxuOS8N6t1PvLDLdEdVLlccOV1u8aV6v8ADEWQJIZ62a0FdXxaJm&#10;rtgS7omNHWQA6RErKZBJ/XF6wThcWD8fV/dtxu1LZ4UCuXpiP85uXYGjyxggQ7F1dHcCSDKWZ7bD&#10;QgYIh7BaNEB2EweokQIZQEpHAojZTw+QJy0b45Z/A9gpV4Grlxl2X+yIHeeTBTy2nE4kS8Cmk3HY&#10;fyMVi1eGwcSLVEhXGSDyQmRqPRSLs0KJUFMUYWAoDumVKZC4QfWw83zrzwCRw0M+ZJ2XeN58IhDL&#10;jgfDdkowVPp5Y+RCTSydWxpDeldB55RqiImtjqgYNbSP10BUkjaiUrTQoZMW4tJ1kJiujbTu2sjs&#10;qYmOnWoio2N1nDxQBXibz/MmN4YHqY+3OeXRKTwEVioZqKMAD55obK0ShVF9lglfIW35+ZH8rOBv&#10;/wHkLxmwdskB2KnGCLkqH/tdz5AaD6mQYNcOuHe1OvCeIPIjVcir0nj8QBku49xRspsPslb7YecZ&#10;AsilUGQOc0OlsuWxwNEC770LH0BSCSAGatWwuKmLDCAB2NaptQSQoRk4OjkPQC6fI4BcUwDINOyd&#10;TgAZRQDpJwNIQggpkGaY2bIB+jayQ81qyhhaiACSQ+3msKcrapStgNA4Fxy61fkLeGw+FU8Wh02n&#10;YnHwZgpmzQ+GYVMjKHUjiPCQXUWIsAoZ5oKSAcb4ta/TlxV6OQfSxR6dR7kToCKw5rgCPLh4qGzY&#10;+lrqMHFduOCZ3lDK8EHCcid6MlkdUMftXTm8pmfv7vWyuHS2LM4cL4cTh8vh2P6yOHagLE4eLi9e&#10;u3i6LK5fLItHd8ri7bNy+PSswv9QH2SkPvasN0NdXV4XKO3z889WSy0ejS0zcOXcHXYTtOXnP75l&#10;BX/7DyB/yYCH95+jbbNBYqKQm4IK4SqcViqZmDOyLu1V/MeOyGJ7WxJrj+mibM9mMBzijTn7/LH/&#10;aksMntMY5ZUrYqiFUaECyH0CyDNy5AmaNWFICmRp8zoEEC8BkO0MkJ7UQxYAycaZheNxccMCXDuw&#10;BXevnMcdAsiVY3txZstyHFk6FXumD8HWkd2wrm8ylmVEYj4BZCYBhBVI30b2qKlaBaN0NAsNQN7R&#10;eS93s0elMuXQZXBTHLmTJsJXW05L4PhsJ2Ox+UwsDt1Mwsx5QTDzNoFSZ1tJibC6YEgIFVIfxeKt&#10;UbyDlQQQeb5kQl382tkO/aY0wfZzrRXUh6Q8xJB1Uh88Byp7gy+1fR9YDG+EyzeribpxwslzfSse&#10;UcVl29/T3x/Y6PfPP2XGQ3d5n7dkPA+El7vN7zlj4+OS6n+bUw6ZbYNgUbnL5+debhaVozAwc4FY&#10;jE7a8vqOP7OCv/0HkL9k0sYTC3mdY+c8uRDb6ukIdOmA+1dVRZ2cfBvj97LnZfDhVRl0Wk69vHQ/&#10;+M/wxo4LIZizyRsqWipI1tPGGwLI/UIGkBgCiKlmDazwrvsVQA7IAbJIBpD9eQGy7NsAaSsBpHdD&#10;CSDj9CSA3CwEAPkY1hSD7cxRsXIFjF3QglRGJwJGrvKQjOBBxsvSbj4TgwPXE7FoZUvUDraAUqyl&#10;BAo2BgjB5JdhrigZZoZfBtfOhQsBpGwnO0xc7I2tZ8IVch9yeAQTuIKw8EAALEd4o2R3b7FmDnem&#10;vng22OH/HVP8bH7G9bJQDHvWmsFFuxNqqSuULTFk9REHd5NOOHv8uuQg8vUdf2YFf/sPIH/ZgPt3&#10;n6J1kwGwzlOlVywgQypk2qD6tFexH7NWiKK9LoVbd1TgNNoDxbr6os9Gf2w8GgA9GzX416iJZ+Rs&#10;H/nUw71CBJAo9RowJ4Cs9KmLza0JIDGB2J4WIQNIJo5OGSABZONCSYFcvYA7N67iylEFBTJNAsja&#10;vkkygAQTQJpiZkgDdHe3gWrVypikr1UoAMLn/LaVJ6IMdVFdTxVLdrXH7svJCuDIhcfmU/J1zdmi&#10;sPd6PNbvioB/e3sUbWUqlTuR50UmuaFoRzsUTSGForCSoV5HeyzZEoCNp1t9BY8NJ4JE6Cpktg+U&#10;Mn0RvdAJH0kV/HC1/6YU3jwvj06tWpDSyBQh69yOYyrMK7VDdue5ePf2vfAP+fuNP7OCv/0HkL9l&#10;wIKp20SBRV4vRDEWal8zDd728bh9Vu3H50LEyoUlsfa4Dir1ag6dob6YtT8Qdb30UKuSCm57uuJ5&#10;IQHIAwLI01oWaKNWHRYa1bGSFMim1k0/A2RPr3gcGN4FxwggpxdPJIAswvWD22QAuUIA2Y0zm5fi&#10;yJIpBJDB2DqiK9b2IYCkt8WCeAJIGwJIi/ro2sAa1VUqYYYAiNlPDZD74c3whNTHI7r+DWpUh5Wr&#10;PracScS2c6w+FMHxNTyktc3biwWidtLvnbu7QTXABErdZXkRLm8y3FWEsYrwaoUMkYHO8OjihI2H&#10;W2D9SVIfsrAV25pjwdhxJhA91/qS8vCB1YhGuHq7quhE5ftsfC+TlWzfvsyalEc6nLU75qoPggf7&#10;AC62evLQZeEX8vcX/8sK/vYfQP6Wkbh4+hIRngNhUzWaGtPXs9OHZ3nSriStn//A3hHDiVTOh9el&#10;6cGywa9d/eE1yx+Nw0xhXLYSTjd0xiu/BgSQBoUCIE8cLRBGALHRVsNq33oEEFIgsQyQNtjTWwaQ&#10;qQNxhgGyiQByaDvuXruEO9eu4PLh3TjNAFk8GXumDpIBJPFLgITURxYpkBrVlDHHQAevCgFAXrVu&#10;hnN+7jAoXwnNQu2w72qKLPchB0dMvvCQANIO649HYuv5KOy/Eo3JM71RO9QSSlEWkuKYVg+/d3XE&#10;H2kElekEFZ5EONgN20l9rD1B6uMzQIKw7VQgpu/2h/Ygb5Tr2Rwrj+hJYeJ/Wo79r9rrknj5sDKi&#10;vVuL51qxs8hFEy0qt8OAjPl4/+6D8Atf+4q/YgV/+w8gf9uA5XN2i7HfXPtf3qi4gdnX7IyGZkk4&#10;tY8aOYoCj3/g7HS2V6Xw7HFFNKUHskz/IKgH20CjXHnsre8IBDbEM3Jgz1s2wbPwpnjexgcv2vvj&#10;RUwQXsS3wIvkMOSkRiAnLRI55MBysuKQQw4mp3cqXvbtjFfZmXhJDuglObBXI/rhFTmmV+TAXpMD&#10;e00O6/WsqXg9dxZez56B1/8DIM8IIE8JIE8IIE8IIOzAHhNAHhFAHhFAHpIDe0gO7AEB5AE7MI7B&#10;k9O9RwC5RwC5S874LgHkDjnnOwSQ23kA8pgA0pIA4qCngXV+9bDxzwDCCoQBcpUAcp0BsisPQLIU&#10;ABJEAPESAMmoTwqkqjLmGUoA+ZmT6AyQ9228saWJC6qVKou4rg1w4EYqAUSuPr4NDzlANpyIJIi0&#10;wabTkdhzLQrr97RCQqYLlANJjXRzgNKYuijKABnlitL0c+RsT2w7w8nzXHhsOhGI1UcCUH8Cj7ry&#10;Rfe1tvhEnaYfHrpiI/WxZLIz7KpnfDHrnNWHrWoMPK0ycfroXy2a+C0r+Nt/APnbRn475w2ifIfC&#10;RiU6T88kBZZVuqBHtD/ev6FGzjL7R4ay+NhvSuLwZTUYj2mOoi1coFKhPGY7WeIhqY87HMIiJ8wO&#10;7BE5sGcEkGcMkISWeJkSjtdpbfE2oz3eZsXgfY9EfOzTER+zO+PTwC7A0O7AiD7AmGxgwhBgyihg&#10;xjhg9mRg3kxg8Vxg2WJg6UJgwWxg7jRg5kRg2hhg0ghg/GDps8N7AUPoWHTMT/3T8KlPKj52T8SH&#10;rFi8z4zCOz6HlNZ4Sw71NTnW19EBeElO7CVB5AUpp+ekoJ5RT/hp83p44umCJ42c8aiBAx662eGB&#10;qw2ekgN/VssCwTWrwVFXTQBkU0RTbIoNwvbODJCEXIAsmUQKZDGuH5YrkMsEkJ04vWkJDhNAdk8Z&#10;hC3Ds7CmTwKW0mfnxwVhRoQEkI51LaBapRKWEkDeEDzukt0jgNyj/3+fAHKfAPKAAPKAAPKAAPLA&#10;tz4eBnngYcvGeBRG158c8uP2fnjcIRBP4lrgaVIrPCWAP+0UiWcZ0XhGAH9GDv45gfY5AfwFOf4X&#10;BICcYb2RM6o/Xo4ZjJcTRuCVAPhEvCaAvCaA8M/vDZB7BJBPbX0wtY4dypUvh+zJfth/PeUb8IjO&#10;Bx5sbcXiUOsIIuuOR4g1PnZfaIspc5uhYYQVSrQlNZLOA0HsYdnJHsu3B2AzA0TM9wimz0jqI3K+&#10;j6i+0HyaGx4+qig6TT/0meLCqO+K48FVVQTXiRbL1cqfbzZXnWSx5seInkuEL5C2/PzEX7GCv/0H&#10;kL9t0rZtzVExBjyvCqmlngYXrU7YutyK9iIV8v+1dxXgVVxbt/+r4O4Ed3fX4G7JDcHdJUiQJBAg&#10;EKBAKW5FS9ECxYq7u7s7xSnuWf9eZ+7kzr2ZUEqhr+mb/X3ru8mVmTMz5+x1tpx9Pse2t0bY4yE/&#10;H8uBhD7lESt6XOSNHRfuiZKieIKkKJM4GcolTY5KyVKhRso0sKVJB+/0GdAgU2Y0yZYNLXLmROs8&#10;udGhQH50LVIY3YoXg1+pkuhTviz6V66IgdWr4jvPWhhVtw7GNWyAH5o1wY9tWmO2T0fM9/XFL927&#10;YXmPbljZvQvW9OiMjT26YKu8bu/hg13dO2B/9/Y41L0tjnRrg2PdWuOkb0uc7tIMZzs3xflOjXFJ&#10;lOmVDvVwTayP6228cbOVJ34T8rhNF1aDqrhbtxLueZXHfY8yeFDdHQ+rFMfDikXwSBT2o9IF8VJI&#10;5KVYIXVSusFdLJAN3uWwngQiyl8RiFgT+8SqOPKjRiAXNi4WAtmuCOSmEMgFEsj6X4RApgqBfCcE&#10;EohVQjpGApktBNJbLBDueLghewZAiOOx4GnJ/HgqbXgmhPa8UlG8qFoCL8RSemkri5fS7teNquJ1&#10;sxp409IDb4QY3/rUw9suDfFOyDtEjh8iBBoi5I3+nQEhVgzxB4YLeY/oJ+Q9EBg/RIh4ODBttEbM&#10;s4Wg5wtRLxTyXrIIWL5EI/CFQuBz7QQ+U743faz8bqRG4GNlEjCyP/B9X2BYAPBtTyC4KxDkAwS2&#10;BwJaA2IJQizBkM4NECLEC5loQNrbN18OxE+RELPXNsPOi11MyWNDKHGEJQ+NQJrb0QxrjzdVFXY3&#10;HW6CgSPLI3eT3PiyZFo07lMcW083wprj3OtfrI8jdVXco/9qL8To74lsI6rgyOXkarL0WcmDoOs5&#10;JArGD6iM/El6h6l5xZLtHkX64drF25oiMNURH4qILxaBfBRkkvLqDfxbTVG+UOO6EJIIrZB2NZvj&#10;8Z0Enz+gTtCkfx0LQYvyIlKR3IiVLx1yV8yAIhXSIU+pNMjtngY5iqZGlvzJkVmQMW9ypM2RFKmy&#10;JEbKzImRPEMiJE4THwlTxUOCFPERN1k8xE4SB7ETx0GshHEQM14sRI8bCzGI2PJ3zBiIETOmQswY&#10;GmLFjIXYMeMgTow4iCev8WPFRcJY8ZBYkDR2PLjFToDkcRIgdZyESBs3ITLETYSs8RIhR/zEyC3I&#10;lyAxCidKgmJCfCUEpRMnRXlBxSRuqJIkKWokdYOHwEtQ180Njd2SopmgbTI3dJT/08WMLfc/DTbV&#10;r4gtLWthvW6BhBLIcCGQaaEEQvfVTSGRC/u3agSyKCyBzO9YB7OFQBY0roCWRbMjVoxYqJswIQKS&#10;J4NvimTonio5uqdJiZ5pU8EvfWoEZEyLXmKhBGbLiD45MqNf7iwIypcd/QvkxIDCuRFcNC+Ci+fD&#10;oBIFMbh0YXxbpjiGlCuBoRXd8V3l0vi+WnmMqFERI2tVxihbdYyuXRPj6towoYE3Jjaqh4lNGmJS&#10;86aY3KolJrdpgynt22Fq2zaY2qYlprVqjmktmmJGi0aY0bwhfmxaHzMbCwE28sashjbMbuCJ2fVq&#10;YU5dIUTvqpjjVQVzbJUw16MC5tYsh7nVy2Bu1VKYW6UkFlQqgV8qFUdJue9Z8qXG6kPtsP0c4x/m&#10;5OFsebQShCWPNUdZYVercbXuZFPsvtICizfURueAopi0oDo2nqH1oQXOt52si0nbaiPVMA/ECa6F&#10;JQczaym7nzvuwXEqk75TezOick5fVTDV6GFwz9BVxT5njlundIAmZvrhQxHxxSKQjwZwePd5lM3c&#10;HUVS+jiRCHctZFrvnDH2xYWfM6Cu41l0PPk9LhrMK41vgrzRcJ6X2jdE7R1yqD5+PVAPy/bVw1Ji&#10;b338srMeFm6vhwXb6uHnLfUxd6Moy/XemLOuHn5cWRfTltfGtGV1MGWJNyb8bMPYuZ4YM8eGET96&#10;YNjUGhgyuToGT6yOoNFVEfh9JQX/oZXQNbgcOgeVgU/fsmjbqzRadC+BZr4l0LhLSdRrXxS1WxWC&#10;V8vC8GhaENXq50PlunlQyTsvytbKBfdq2VGyanYUrZQdBcpkQd5SmZDHPROyF8uITIXSIUPBdEif&#10;Px1S50qDFDlSIkX2lHDLmhJJM6VAohSJEDt6TLQukB3b2nhgl29DbAtoqQhk/5i+ODrze5xeIgSy&#10;aQmuHd6JW0IgNy5rBHJi/SIcWDgZO6YNw8ZRvbEquBMW+zXHok71sKSdJ7qVy4/4QpCJkiZAsowp&#10;kDCdGxKldUPCNG5IkCYp4qdOggSpkiB+ysSIJ+2IlywR4rolRBz5flw3gfFVECepkHSS+IiTWJCI&#10;EMJOQMQVCGnHj4tY8WIjVtzYiKkQSyEWX+Nof/M1Vhwhbv5PCLGHvirI7+Q1Riz5OxbJXnuNqf7n&#10;Zxpiyd+xYsk5+Z79Vf//iy8io7otD3ac74ytZ7S1HprLyjlgrhPH2jCWB4lD29tDg1ZhV18ouPFs&#10;Y2y70FTLvDrkCJr/vNcb+cfWwpeBnhi2Xix5xj0+d2o8yUMsnOePY6N3Cy4a7OO0EymJpEDS9mhS&#10;aQge3n+ixr+5XvgziPhiEchHQ6vUO7LfQplBt3aqzsl88YIye6metwsuHk4rX/+MW98aIbO0C7eT&#10;ovjkKog8oDa6rfDCrgsNsPlsfWw4rQ1YYtO5Jth0vonaT33L+ebYcqGFci1su9RS0ArbL7XRcLkt&#10;dl5uh51X2mHXlQ6CjgIfmT36YM/VTthzTXC1M/Ze7SLoKn93Va/0l+vYc0VeBfuudpf/e2DP5R7y&#10;v7xe6qEK8+262FPgh50XemDHOcHZngrbTvXA1pMaNh/vjo1Hu2HDkW5Yf6g71uz3xaq9XbByTxcs&#10;39kZv+7uil82dUQlj7z46stv4JkzM9b51MOR/h2w71tfsUD64ggJZOl0O4Hswq1rl3Hz0nkhkC04&#10;sW5hKIFssBPI6sDWWNGtITqWK4ho30RBtrxp8NOydlixuzt+2cLzdcGiTZ2xaGNnLCA2dMLP63ww&#10;b21HzFvTAXNXt8fsVe0U5sjfc1bxfw2zVrbDTysEv7bFTMGPy1tj+lLBklaYurglpvwiFsai5vhh&#10;QTNMmt8EE4mfmwiRa6/j5zfC+HmNMG5uIyH2hhg7pyHGzG6A0bPqY+TM+kLy9TBiRl0Mn+6N76bW&#10;xtApXviWmGxTGGzAoB8IDwRP9MCACbUUgsYRNdFvRDXMWNYQW053xMaTOnm83+pwtTzMyENfKLji&#10;cAO1r/8qBs4PaWs9Vhz2RuVpHmqRbNuFxfCCK8WffuaUXYKTPETGqjlFUDh5AIqlcaTtEiXSdVWJ&#10;M+uX6vt9UMz0wp9BxBeLQP4SgEtnf0PtEv1VQTXj4kLNldUbfdp4480L6ZzPZRb1uV1ZxKuo2HEm&#10;NdJ/Vx3RgzzQd4UN22RWt1pmd6xoym1wV6hAJcGUSboOGiusOqK5GFYfkVnjEQ5+TRFQKdCvrSkK&#10;QlMc60+0wQbBxhNtBe2Ui2PTyQ7YfKqjwAebTxOdRAFp2Hq2iwIL8m075yuEQXSTGW53hV1CIrsu&#10;CrEIqewWUtlzyV9h7+UAhX1XiF529Mb+q4E4QFwLxLE7/bHjdAAati6JSFGiIHeKZJjeygsnRgbg&#10;9JTBODFrFE6JBXKeLiwhkNuKQM4JgWzG8bULsW/BD4pAto/rhx3De2JRj2awFcqJL/8vEoqUzIxf&#10;t3fFqXuDceTGAGdcD+dVcPhGf3kl+L/+d395P0h9poF/B+GQAYevE/1wiLjRTz7na19BHxy8bkSg&#10;Hb1xQF4PXJPXa73sCJD3/LH/moZ9Vwk/QU+BkLi8auDfJHeSva8ifO2VEwJ5Vud9xIqlu4owtzw0&#10;68OVPFhV12F9aORBOCrs6qVKGPegpcysq4ZzhDx6s1hoWdy8m1Cl05r280+Nd1Fw42Iy1C/VXtW3&#10;My4apJeBk8SAVlPw/NlLNe7N9cGfRcQXi0D+EjRZ9OM2FVwrlqaz06yleNoeKJIyQGY1heVbf5MV&#10;Yg+qLz+YEQkH1kTiwR74foMN20/ZdzG0+5lVrr0MYA5obVao7QCnoYkogKYCuiCMJGIkEiEQw2yU&#10;ykVDe0UkG9Urg676ugHjCuZOQjSsqaSVBdfQRdBV4Istp4huoa9bFboLxCIhTvfAtlD4aTjVUxHK&#10;wWt9EfS9B5Iki49oX0dD6wolsGFoT1z+ZRJub1qIW3vW4LcT+3H3xlXcvHwOFw9swVmxSk6v/Akn&#10;5o/DtrF9MaSFF7Ild8M3kSLBq2ERbDkWgGO3grHrXG/sPBv4B+B3zNArFDvOhIeAUGw/42+Hnwa5&#10;RoLXuv2MWGhn5NqJ0PvQXWHrablXdmj3r6sBco9DIff/FJ+DjwEd7egg0J8fLQ/t2ZqTh3nA3EEe&#10;Wp9yJg+NONgP2R/XHq2jtibw+cUTX/WxocDYyjh11U2Le5j18U+NpzEQ8iY6vvevgdwJnbeqLZul&#10;m9rro2IOP5w4eEkb8Ka64GMQ8cUikL8M6X+PX6Bzg/FicXDTKcfMheDWl97FO+DmuZTA2yhihXzm&#10;tSEEzfFX0TF1e3ZEFSskzbBamLTVS2W2rDyiDVqdQDigVymQSBwEopGITiQagThIhDAjEZ1IqHTs&#10;RKLgSiC6wjKSB8G/qeh0xWckEJ1EqCSNipMQhSqKdauQyO4LouzvBGH+2naoVCs3vo4cGSkTJER7&#10;z8pYPKo/Tq9bhHtnDuPF44d49uAWbp/ai7NilWycMQLDOjdHqdzZ8dV/IiFtxsTo/70Nh65pVsH2&#10;05qSNxLBhyAsSegwkoX+t50wDGThDF6nnURDwXtCsjCCJddJxrynfNUr6OpVdPUV5UboRK89O0e8&#10;Q3uu+jN2kAcnElpfcCYP9heH28pIHuxnrpbHam5HcLIO/JdrK80zDK+GPWdTKUv6swfNdSAStofu&#10;9eG84rxk+q5CKm0wadivH1kw8X2I+GIRyCcBcHjPeZTLKhZHCp9Q8mBHZEA9T8JADOxk09aGfO48&#10;dh1PYiLkeUx8uy4fvuzjiWwjPTBjR201WJkmqWe86CSidn6zWyP6wHcQiUYiRiLRyERzX+hKxUEk&#10;JBG6PBzKKDxrhKubdWuECs7ZGtGgEYlGJjpCyUSUqBOZyP9Uwod/64c9l3pj5LR6KFkhM6JGj4Y4&#10;MWMhb7as8K5RE118fNCtS2e0algPFYoXQ/oUyRE5UhS4pYyPlj6lsXxHFxy/E4y9lwLlmFTuZiRg&#10;BgcxmMFhWRhhRhokC40wjHCQRnen+6GTrvG+6aSsE4dGHkbSIMyJ433xDmOwnND6RvgBc83yIDTi&#10;0C0PkgczroJXeSFusAeSfltDvptBszxoSZv1608JjsM3UXH3ahI0KtdGbRBn9CAQrL7dvOowPLj7&#10;WI1z8/H/sYj4YhHIJ4EmE4cuR75E7YQ0DFaIdMiiqXuiqHJlFZVvRfp7srI4OJ7FwOunsRDwayG1&#10;GCvP6FqYtctLkciqwyQR+4AOQyLa4HcmEWd3lg5tJqorFyOJEA4ScVgjf0QkRhLR4UokGpysEhcy&#10;4d97LgXg6K1+YgkEYOqiZmjVxR2F3dMhZZoESJgwJhIkiInEbnGQIVtSVPLIicChNYQ4OuPwzSBB&#10;P+yQ320/7W9KBO8Hf6PhfWTBv8NaGM7EoRGGgzQ06IThgDNpaDASR5gS7KHPwHVtB8EJQHjk4Xj2&#10;hN4n/pg8nF1XuuUxZJ0XEg3yQNyBtTBvb1ZVwPCzZ1wRanzIud5Ew3C/msibKFBN9vRxSyJhdiUt&#10;EK750sRs7P8VRHyxCOSTQfrl/adoUX24WqlqnMmojaeS9IJnYR9cOJFGvvkZt791HXxi8Tx7HAed&#10;FxdV5SDyjfXA7N12S0SRiLM7i9BjIg4icXZnuRJJ+JaIbo04lJMziRgVmu7WciUSza0VilDXFqFb&#10;I0YXl7PSpRLeezlACzbfCMTOcwFYuaczfl7fFnNXt8aiTe2x/nA37LvcW0ijrwpO0w1Gha6U/acC&#10;j2dHWNJwEJ+OsMShXaPD2rATh5PV4bhnDvLQ4hzO9zo88tAC5Tp5rDvumBhoz9cs3uFMHsZ+o5GH&#10;1qd08lCWx5E6am+PYettYnV4IEZ/D0zbkUPIw1CmhOODffmzlS2RY8tkbv2i/Ciexg9FUjlvFMV6&#10;V7Q+hvnPR6jnynTc/xVEfLEI5JNBk92bTqoFR2ptiFNWli9yJQhEr+b1VYnoT76qlia/zKZUIcdn&#10;Muj0Y/NVSOT33+OqtMgvenmhoJDIHAOJhI2JaK4sI5Fo1ogeWNesEV2ZaCRCS8RhjegkosHZpRXW&#10;GnFWcOG7tQiHwjQqUmcy0ZWuA1TKO871xK4LzOwKwL6rWjbXXgH/33VeLIaz/vI9ZwVvVPwfAtff&#10;O1sVRoRHGs7t1q/LSBzOpEGYEYeZu4rgPdeIw5k8GCQ3q2lFaM82LHkY3VZG4ngfedRVCR3DN9jg&#10;JuTBuMf4bbm0tR5G8ngkf78WC+GZ9OtPOU4Itcd5ZFw5nQreJTqoyZ2RPDhu8ydpj3plBuLW9T+7&#10;z/mfQcQXi0A+KYC3b99h/OClKu2PRKKTCDtoyfQ9lJ91zpgy8k37HupmHfzPguTxNCaObM+EZdNK&#10;4tXDeJof2YVEHjyMizYLSCLMdPHALCER+qAZEzEnEZ1IjO4skohOJM4kQoRHItrM1kEkziTyPiIJ&#10;z7XlsEzCJxIjofBVV9BhFbf2t5mi/6twPpcRxvbohGFstytxEA7ScL4XDsLV7pnrvTRaHM7koVkd&#10;xmdFaM+QVofz8/1j8tDdVubkYbQ8ogt5jN2Sy1Eg0UgU76Ji58o82L48L0IYN/xUAXWeQ8bGiydx&#10;ENiyrkzq+jjtcc7xWix1Z4Utq3XXFcVsvP9VRHyxCOSTQ/rpgydo4zkSuRO0Ce2YOolwT2Xmle/b&#10;kFO++YlcWc9i4M2T2OjZpAHSfD0Yk4dUxNs3MiiNVg5fX0THQyGRtos0Esk9ppYKrOspvqGBdQOR&#10;aGRiJBGdSOjS0hWJplScScRBJGHJhErrfRZJWDLRUn8JfYatK08dumK1w8TVpcNBKmbQFbsGM8X/&#10;Prj+3vwcOpzb5UQUYawMQr9W7fr1+2BOGIROGg7icJCGBuNzcTwvZ3eVM3EQ4cU7CDtxsA/Z+xPJ&#10;g6m6JI+Bq20qtTxmfw+M3xoOebyJimM7s6Bslh7wa1FPZRR+srjIEzlfSFTMHlVWlWkvma67jEtH&#10;zJJkwvJEI/su+gxZV66I+GIRyGcBcGDHWVTI0RPMITe6soi8YjI3KtcWv11KJjMtIZG/WvZdLJB3&#10;Qg77N2VDrYKdkCNeX/w4ohxC6NJyXYgls7nHv8dBpyVF8H+BNmQd4YGJW2mJ1BHFYIiJhEMirkRi&#10;tEYUiRCKRIyxEcKVRMIjEiOJmJOJ0SoJSySEs+I1KmZnGAnlj4jlY+F8fFeiMMK13Rqcr81BHER4&#10;loYRRuLQycMR59DhIA6NPEItj1DSIJxXljvIgwhrdejkwR0Ft0j/ClxhQ/xgD8QZUAuTd+QQ8hBi&#10;cCUP/o1IWDWvIHLE6QvvEu3w9GYiNflx6scfBS3usWddDhmTPdQmcEby4DjlpI/7/dy99VCNY/Px&#10;/akQ8cUikM8CTWZNWKfq53D3QiOBMNsjd8JA9G1TB2+efaJ4CN1Y+A+O7Mok5+iBXPH7YvaYMkIi&#10;UbXBZzy+/M+aPwErCuLrPjakHuaB4Ru8lDuLM0XNnWUkkrAkohGJbokYScQxa3UQSXjWiLNb6/1E&#10;4qooXV1cGqE4u3Z0hFXMZgrcYQl8apid60MIw0GSzqTxIcTRwemeanCuY+UgDofVYXRZ6aXYdfIw&#10;d1lxC1oDeeh9RvUfrTzJRiGQzos9ESPIE0kG1cTsPVm0bKunYg2E9l8BrQz209dR8dv55LAV6YhC&#10;yQNwcEtW6dtcQ2X/7seAvw2JjBtnU6J+qXZqtblxTJI8uBiYqfh7t55W4zfsuP7UiPhiEchng1je&#10;L1+jV+upKpvDubN2Q7G0PZA/SSB+HF5eTGVR8s9kMP2VAfIuKp4/iYMpQyoIYfVElhhByJc4EPMn&#10;lZTmyOBTpVTslg7PI5bIm6exMGRdPhXITDTIE0ErbaqYHctKOJHIH8ZFCGdLhHAmEmcSYYbP+4hE&#10;nzmHJRNXxRk2VqJDIxNXQjFR2nQXObm8Pj3MXVI69Lbp7dWvQycNjTg08gh7/TphaHDcN500dKvD&#10;SB7vy7AinIkjvJXl7AfhWR511eryNUe80Xy+p5qopBlWHcsOZ9TIwzX+x10G2U/p1mWquyDYxxNZ&#10;YgZhxgjGDP9CJQf2+1dRZNIUB35N66t1WaUyOnsFiqftrALnnPQ5xGxcf0pEfLEI5LMCat+AOu7B&#10;qgy00ZVVJosvCqf0g3s6P2xYnF++yfUhH+Hntc+sHtxOJAPOSw244qn98K2vJ2oU6ITc8fvgp9Fl&#10;hFzk2MZ6XHwlacl7U3fkQIKBtVRQs9Mvnqom0cbjJJHw0nwdJKIRiU4iJi4tRR5GEiHCurQIjUTe&#10;Z5H8GatEIxRdGTuUs66sdZgpdGc4VsW/D+a/NYdrGxxt/DDCIIz3wUEcxvumE4dGHo77bEYczpaH&#10;gzic4x3GNF0jedj7h/QTNfE4oq3xWHzAG7V+ZG0rL+QZXQVbT6XRiMK4Dor9UCY/Fw+lw4Jx7tix&#10;MhfOn0gl/TUa1i/Kh7yJ+qBbwwYIYT05o8XyoVCTpRh4K5b4hOAqqkq2FvdwkIe2RW0b9GozFS8+&#10;aa2rP0LEF4tAPjuAneuPq8WFhVN0RFlD2XeuD8nvFoAa+brg5F5ug/tnZ1lCCkIeNy8lR49GjZAh&#10;ygAUSREgVoc7Qt5GwcHN2VUtLlsRH9y/5qYd39XnzP9fRsPyQ5mQbng1fNXHE/Vme2DZQW9ljWir&#10;1t9HJLpC0S0SjVA0ItEVkbM1QjiIhApNU2pGJadZJfrs2aEUdUXpTChmCtYII6m4uoQIV4tFJxoz&#10;wvkQGH+vIex59f+J8NxSZtAJ432kEZ6rykge77M4+KqThtHicCUO3erQrFVOOPQ03R931kaxCdpW&#10;tBWmlMeJK8nFCmB5EvskiX2QEyZ8g7NH06JmwS5I/sUQtaCvSu4u6FS3Efq09RZrugc8CnXCzXPy&#10;e3yt7RgY2v//ADwH+zeiYPnM4moxr7bewxj36KYmd/XLDMKNq/fkuxSzcfw5EPHFIpDPDk1mjl2r&#10;tsAtnraLsyUiHTiPzIqaV26NW5dFydOMNyp4M6jBx4ERSS1MbF2jJdJFCkaZTD3wKws38hgvBK+j&#10;4+i2bDi4KTumDqmIaUMr4M1zGbScBRqPx2PJe7vPpULRCRVVNVT3Hzzw0y4tuL76CNeL2AkklEQ0&#10;IglrjWgE4iARnUg0GJWWg0Q0iyQsiWgwIxLCmUh0MjHCTAFrytpBKISu1F3hIATje2GhfWZOFK7Q&#10;zqm3I3zicL0W43U63wcNvD/OpEE4CIPQ7/X7yEN7ZuGRhxNxKPLQUVeOW0dZHsPWeyHjcA+VpNFk&#10;XgncuJVYpc46k0dMvH0aC8d2ZMbmJYUwdVg5BLaujSYVW6sxwRhe9jj9kFfGRn63XhjU1QNPHsbV&#10;kk6Mffd9UHHBSNi/MQfKZ+Ne5gHK8neMve6hk7q/L+5hRMQXi0D+Foh+fvUG/Tv/JANDWx/CEid6&#10;R+ZeIrll5uXXrD6ecw3HH+1iKAPjzcvoOCKDr37p9kjz9UC198jWlXnkTEIcdE0xs+u1HEesjvnj&#10;S4uJHoisMYMwfkAVvH4hA+uNfM94TM4GZZBfuJlYLBB3NfipBKgMHHER11RfoyXiGhtxEIkWH3GQ&#10;CGFUYBqROFxbZkTiWNUenovLlVCMytdMQZtBU+bO5BIeHGTwPoRPEGYwtplwEIYO43XrpGFGHIQz&#10;cWj32HjfnZ+JMc6hkYeROPRnHEoeijS0LCtaqZuOM4uvjgqWxw1mwNwD/dfkx5PfpR+6ZlDRKngV&#10;HStmFUXhZL3g16QBntyLI1bz1/j9TgLcOJkS+9Zlx6KpxRDcxSaTLj/lmg1sXQd3mZHF8WE8nhk4&#10;fqTvXxDrpk5x88WCrJ5dwK0Dfp62mUPULmbj93Mh4otFIH8bgFs37qNVzeHIlaC10+IlokS6Hsp8&#10;H96zFl69lM7/vswsGUBn9mVElVy+SPGfQajn3h6Hd9gzVZ7K4CR5vIqKNy9iYPK3FYW0+qi92rlN&#10;J2d1Q3vWxPMn2nGcXQJCIi+iqZ0N+63Kj5j9ayHWABs6/GITK8RbzS7NSsJrSkUnEYfiMZKINrPV&#10;/ephSYRwJREdzoqRCvOPrBIdZmRCmCnv/xZc2/ZHpEHoxKHdD+P9cb13H0IcGnnoxGFOHqGZVqEW&#10;h0YeTP1mleef99ZGzRme+FImHumGVcPsPdIfGXPjZMbYd3Xr+XUMrJgtBJIiAJmiBaFXy7p4dC++&#10;9OGvFLngLSc/kfBOLOPF04uhZLqeSBc5GK2qt8DlE6m1QLzxuEbwHGKF372aTKzzFmpfHuNYI3mo&#10;KrsJ2mBYr/lqcqeJ2bj9nIj4YhHI3wrg5OErqFmwT9igusyOiqXpiQJJe4s5Xwnv3gqBcAWuGYnI&#10;4KG7y7deYzQp3wbnZZYFPQhP8hDyeS3fmTS4EvIJKRVO7o/pw8vi5N4MaF6lFdJ8NQgDO3spoghD&#10;VPybA18wd18WVV6bhRirTNNqaNG/vVaUhjOJaJaIg0iodN7n1jIQiUGxEY603/dbJITDIiHCEkpY&#10;IjHCVXETZgr+U8DsXGZtMiMN/bp00vgQa8Pc4iBcicPhrgqPOIzPVmB/7nz+G45rwfJRG72Qa5QW&#10;7yg7uTx2n2c5dpdMK/YrkomeUq7iH9GwdmFBuAs5pI88AD2bNsB9urve2a1juqA4BmRitGlJPpTO&#10;2APu6f1xZJuQEyc/ukvMCGZcvY6CRw8SyPEaqnR55yKJ3ZXFnytea7UFw/07jzgsRczG6+dGxBeL&#10;QP5WaLJ1zVG133LhFGHrZTEzi4HwhVNKyDcjh595Ior/9xuJcfticpmt2f3LtCbE8nj9MgYmDayM&#10;PAn7IGusfhgsZKGOhf/g6plUaFmtpcz6BmBsv2p49VwGubF2lg4O/tdRceBiCtSYUUYph0zDPRC8&#10;2kvL7XfK0tLhrGzMLRIjmRiIxA5XhcfS4Q6lqCtJKsywSpRwkIn+alTGDhiVtQNmSt0VH0oGrnA+&#10;l1mbHHC03+wajffAlThc75/x3moI66pyJg7ChTjUzpWO57zqMGMdfP7e6LDIE/EGeiJKP090XVoE&#10;1+8mUH3QSbmzb0l/ffkwHl7dk8+5+px9ldaykMO6hYVQKj1JpL+qpnD3tyT2vXPsv1Xfi4w9a3Ji&#10;/7qcQiryv1nGIr8rfZYZh4O62lT/L5lexpfRdSXIm7At6pcZiGuX7shxKWZj9e9AxBeLQP52aLJw&#10;+hYUSt5R1dxxJZFCYjFwVrZmfkH5JjOnTEhEDUqZnTHOwb8VeURT2+dOCK4s5nkfFEwWoCqN2op2&#10;xK61OeRYzK//AucOZkTB5AEonaEHTu3LIO99ow1Y44yRoBIQZXD3fjwErc6P2ANqIXp/G+rN9sSC&#10;fd7YKtYIXRgOa4Qwc2v9OdcW4aoInYnEmVDMlKwOB5G4wkxxh4Wr4v/r5GCEa5vCtzB0uBKGjrD3&#10;6+NcVRp56ASiuaoccATKf9hWG6V+8MR/Am1ipVbF3D1Z8YqFD10rH1DRi7VwXyY7QR1qo1ezBnhM&#10;K4OJHrSW7VlS6xcVVBZGOrFEeresh9/pztLruRE8Di0TurZMLQ+BsrxjYEzfasodzB1BXeMeBd3a&#10;o3KeABzec07OSzEbo38XIr5YBPJfgYyFdyGq6GLeRMzMEhJxSu/tJsrfHxWydsOWZXnl2ybpt/qg&#10;0d97FgNPZdCNC6oq5nlfFTSfNaoc1i8soEikdMaeWDKzCJ49ioM18wqrlbgl0vrh+P60eCcD/9Dm&#10;bHjJ49A/7Xqe59Hx7nkMLD+SAQXHVVIurRyjPfHtWs0a2XSirigeo0VCxWMkEmO2ltG1ZVRmRjIx&#10;Kj6zWAlhVKC6UiWZvJ9QCF1RO5OLrtBdlfxfhevxCcf5zdpnhPHaNOjXTEJ1vi+E873Tidl5LUdY&#10;4iC05+QgDgd58LlyorBFnvNKsTo6L2YlXW1xYO1Z7jhyOZmm7I3WMvsQLQdR6G9ex8CxnVllshSA&#10;NN8MVBUYntxNpBGCskTkd7REFhSCu1gimWMEYfKgSnj3St53ssBJHOGTR8jr6Jg6rCIKuPVWe/A4&#10;kYeML2ZcMZ1+/bIDagyaj82/ExFfLAL5r0H08rOXCPadrTKzSqRjeq9xttQNBZIGoHKurti5Jrd8&#10;W0jETLkTnJG9iyrEUAhZYg5QtbCmDKkk78mgktlfYMs68n4/FE3lj5qFfFA4pT8yRhuA/jIjfCWD&#10;fOIgGXRJA5XlEvJMjudqiRB8T5TE1d8SqzpayhoJssF7lifm7q2tah2tl9mppnDMSMRojWgkortP&#10;wlokfxxwJxzxEnMy0WGmmI1wzvByha70PxRmx9Bhfn4jzNrvfH1/jTjCkodudbiSh7YokBuPbTrB&#10;SUIdjN/ihZITPfGVWB1phlXD6C251IRExTVcrQLpV0/vxsO0YeUR2Loufr+TCGsW5EOJNP5IH0Ws&#10;jBb18PSO3RJRZCNEIX8vmFQS2WL3g0fBTrjGtR+MdZj1eR2Mecj5uaf5T6PKCkn0QpFULuQhlkeR&#10;lJ1QWCz+BVO3qLGnidm4/DsR8cUikP8qZAJ29zG6N/3BNL2XYPph9Txd7NV77bsZmg0osRJuXXRD&#10;/3beGNe/Kt5y5W5IJLxQVXrrKdLo2aQ+6pbsgEo5fDGwkyfu/5YAK+YUUuTBFF/GTdSKX55DPy7P&#10;pYP1ihjUFGtk0cGMKDZeWzOSfrgnev9qE2XjreppObu1dCLRFVTYtF8dH0IkhKvy1EDFaoQ5oWiK&#10;+o9J5X3QCEeD2ecfDq0drm10JgsNrtvI6ghLGhpxOJOHK2m8nzjUJOBQXZW6zXVAC/fVRqufPREv&#10;2IZIfT1Rd7Y79lxIEdbqCO0zotTfRsGFI2lRNnMPpP5qEIb2rIV3byJj/S/5USxVgEYidFXREtH7&#10;Nb7EucNpVf2rijm64sqplJrLyvX4OuzkwYnS3PGl1KJZ142hSB7F0nSScdQOk4etwLu37zjsRMzG&#10;49+NiC8WgfzXAfx27T7a2kaptMJSmQzb4aoBoFXvVSSykXGM97izqNwfx8ZbbljFv19Gx93riVHX&#10;vZ0qXb1/XQ7cu54QF4/LwJRBu3dDNpTK0FOskf4Y7l9TxU9UBhZ908yYYVowByjPqS8+5HnUYI+E&#10;Gw/jIXBlASQaVFOlb5ad7IExm73UmoDNdGs5BdlJIkZQaekkYiCSUBJxEIq2KtqETKhA7TAqVc0y&#10;+XALhaAyV/WhqNDDRXifv+93DtIyO68GV8JwtN94XaHXG0oaRuLQ75Pj3mn3UicOggsBec8NpKHD&#10;/pxI/FxNzvgWU7f7rrQhp8qw8kL2kVUweUd2sTqkDzB7z9XqYL/U03bls3cvY2LZ9OIo6NYL2cWq&#10;mDG8nPSbL7FhUX6UTOunSMS/aX3c5AJafCVWSnwM9PFCmkgDxTr2wounchz2Y9e+Tuj9/V10zJ9Q&#10;WlnXTEBxJQ8WMs2TqA2+77MAL5+/lvNQzMbhfwMRXywC+UcAuHH5LppVHWZaeFEnkWp5u2DPegOJ&#10;mA0qDmDOCvm3mP/n9qWX43RX60AObuRakf8IvlAzvVr5OyPtN8Eq8+UJg5Z0F5A8uBbkt4TYuSo3&#10;Hlx1w7aVuXHpaGptwIpiCPk9Dq4dS4tnd5m3HwnbT6WB7adS+LqPJ+IPZCkUT1XKggsQNwiZhNlr&#10;JJRMdEUWDpnY4ZhJa3C2TAyEYodR6YaFNpsPSyyuMFP0fxZmxyW0c+ttMW+nBtdrc1yzq5VBON83&#10;x/3UiMNxr3XS0MHnosWxWACRca2RG71QTiYEkfvaECe4JnyXFsaZa0kdVoerUufE41ksvLovfULP&#10;smJfFAU/Z2xplRhSKFlvrJxdSPrM/2GDWCJq8hK1P1pUaYmRfSujnWdTRSotq7bGPZ6Llkl45MFg&#10;/dtomDOujCpRUjiFvyoNZBw7JdN1VeNpYNdZePbkhRyPYjb+/luI+GIRyD8GwMUzN9Gg3GCxRFqr&#10;AeA8m9LcWVVzd1UKXZGI2UDWYY+LrJ1bGJmi94dn4Y64eJKWx9e4e8VNpfKm/mqgKqFyg6nAtDZ4&#10;LDWri4oJAyrLwPRHtwZNUSFbD9Qp0QE3LyZTJBPyNiq2LM0Pn9rNcHpfOvntN3j0e1zM3J0VecdW&#10;EmvEE6mGeqL1Aht+3uuNrSSSY1qdpLCr2XVoys3ZveUgE31W7awwNSXqTCiuCpeK+I9IRYPDYgkP&#10;uvL/0PcJ83OFhaO9zu3Xrys80iDCIw4jadiJw4k0NOKgy5FWIzFle214/Eh3laeQhweq/1gam06m&#10;xRumelNps18Z+xz7oPTFZw/i43u/mghoXh9P7iTUsgPV/htf4fY1N9Qt1R4ZogahfNbuat8akshO&#10;6ccehX3k/QHIEDkYWWMEoXvjBti/Pi/W/VxY+puQCInJ2K+Jl1Hx7nV0zBxZVrmtNPIwjpXuQh5i&#10;eQh59Gk/Xcjj7yyQ+GcQ8cUikH8UgNNHr6Je6WBFIlzwxMEQOjAEDKxXzNEN634pIN8Wpc9ZHn3B&#10;roOMA/1NNOyQQZo7YV+0rtYCzx/FwTt5b3hPDzXTq5m/E07sYxFHmenxN7RqRBksmVEchZMHIGe8&#10;PqhVoIuQjw8CWtYTJRFPPv9a8I0ohcSoLO0Y1r2m1g6mFAuusyrwurwqtZNZOhmGe6LLEht+2a9Z&#10;JFRSGpHYCST0VWBQdnSzOMjEVUGakQnhSiaEURnb8YGE8rnBdpi2z6n9JIwPIQ1CIw0NRuIQhBKH&#10;ds95/7kglBYHnwktxgZiObKsfySxJItOqIAfZUKgSpHQXWW0eBWBcIIiz13608FtWTFjWGVVWTqD&#10;WBTf+9cUBU9i+RqnD2RA65rNUTBZL1TK6Yuc8QPhVcQHF4+LRSskcvVkakz/viyG+VXHmoX58fhu&#10;YgzpaoPbF0Mxuk81vKM1w2wu/bxCTK+fx8IP31YS4jCPeahV5vFbw7/1FDz+/Zmch2I23v7biPhi&#10;Ecg/DtpqdW/3AWoQaIPCOECY4hugCicunVlcfiIzPSpvup70Aa6DufMvY2Dx9OL4cWhF+W4UnDuY&#10;VpWFKCwztzXz6U5gAFO+R8KRv3esyo0yGXogk4qL1MC18264sD89Tu/NhGO7M+LyqZR4x1XG+A/G&#10;9KmKQT5eKpMr1PfNV2nPCbFyeiwvhNTDqqm1AllG2NBtqaeySEgkTAlVRHJInwnbicRgjehwKMUP&#10;sUq0WIA+W3fAqJTNlPbnJRWz82lwEEVYOF+XBjPScBCH872z3087aWjEwU3DuIJc2+yJWxo3meuJ&#10;JINtynLMJxbkyM25cEctCKS7ykAchHJx8vlHwm9XkmJMv6rIHjsIjcu1w08jKihXKffbYFB724o8&#10;qJitGzJGCcbwgGo4sCWzclel/nog2tZsgQfXk8hxZELCTCyCffFtNCyaUgINSrfD+l/yqf7LuJ4i&#10;j7dR8OxxHIwIqCETqV4o5pqqayePXPFaoWfzH/Dg7hM5JsVsnP0TEPHFIpB/HDQ5dYQkQkvEOSai&#10;DRSNRIqn9sfssWUQ8lYGNAe70bVA8H/OHGUQvqJCkEG6fUVO5IjbD54yC7x9JbGc6Rv5nigFGbxn&#10;DqaDZ6FOSPN1sCpw9/ppbBzbmxbBPjZUzdMJ+ZP0FoXgiwEdvHDqYBo8uhsfp/el12In+oJGnpdk&#10;RHeHzB53n0+JrksKI9mQGmr9SJYRnvD5xROzdtdWs98toVlbxjUk8nqEcCYTzSrRCcVBJDp0Qlkl&#10;ilYPIOsEoytkB7kYCUWHmYL/FDA7l4MkHERhvAat3aH/O12rgzD0e+IgDP3VcC/txLFO7jOzqtYd&#10;rYOJW73QYI6nWs/B55JzdGUM25AHF26KUmdfeiZ9yrUvKbdoZLx5GQsbxAJuXL4NssXph9pFO2LV&#10;z4XwQshmyrcVkUMs15Lpe6Jk2p4ol7Ub5o4rLVaD9EOxOFh9l6npdJ/61m+M3+nuooUT2l9jqCq9&#10;T36Tvknrg5Mbvi/nfSjfHSATFi4SZNmfMOSRjuTRGn4tfvgvlyj5UER8sQjkHwvg7IlrWkzEJbCu&#10;DRjuL+KHQsl6YUL/qmIFCAkw5VFX4saBz0FIy0AUw29nUqpgfN7EgVg8TSwYzvrwJa6eSYHmlVsq&#10;8mheqTXuXk+E7atzomyWHqraLxcdNpPPqxfohAwyoyyXpTu2r8wl5BEdp/ZmwGNWSTXGZPTzKmUU&#10;E3uFSLotLYQUQ6tqBfeGe6LJPJvaj339Ma1QI/fOdg6466BC1OEgFMfaEn0WHpZUdBiVs2M27wrd&#10;XaQr978Gx/HMzqW3Q2uTWZs1GK+NcLUyCBKFDuN9o5VXT8WfSBwsPTJ0nRdqTtdcVbQMc4+phBGb&#10;8uDMDSEOWrIqzmF/hk59iAQgFuzR1AhsU0cp8fRR+6NT7aa4c5kBb5mIvI6MF0/iIKidtyqhkydh&#10;b8wT8lBWhp61Jf2Ni1tLpAmAf7MGeHSTRGEgK/1c7Dd6O+Q3Ny8lQ7eGjWRC1Uf6ovOGUEx9L8GA&#10;uX1TqIf3/umWh46ILxaB/KMBXDh9E00rD9VSfDP4qpmWPnDKColwxS1TdAd0rC0zNObUR9YGqq7I&#10;jeD7b6JhxewiYNHGoil7YUy/Klg0oxCaV2mJtJGCUatAZ5w9khKXTyZHFZkpMlbSwasZTuzLJMeP&#10;i1vXk+CnkWWRM34f1Czgg+XT3eFZuBO61G2Ml9yvgXWQjOfm38oKioa3QiQnRRH0WZUfmUdUwTd9&#10;bUgsiqzyVE8MXFMbS+2bWLHOFt0sdHFRCToRiY4wZKLBMTM3Kt2witlBJka4KvlPhbDnMmuTc5sJ&#10;7VrCXqf9+o33w4k0NGtjsz0wPm+PN3os80LR8Z6I1d+GKP08UHRCeUzclhNXb0mfoQIn9Nm+sc8Q&#10;MvlgHaufxpSVPtddpeTWKthJlcOpXbQDzjNDjxMR/jYkMu4JGXXwbKZWlLes1gJXTqdQ7+t9IUQs&#10;jBPbs2iTDhXDM5xLB61iFaCPhNNiGbeo0gq5hDxY28p5QyitLHveRG0R1Gkmnjx6zmEjYjae/mmI&#10;+GIRyD8ewJXzt9HGc4SKidBMN5IIZ2Ks+cMZYSfvJrh0KpX8wp7maxZc56AUq2H1z4WVKyFzjP5q&#10;5S9Xptcq2Bl7mSETEgl9WnurHQ4blm2L62dFAXCGyRkqFcGbqBgTWA3Z4vRFM7FWKuXojvaezWU2&#10;KTNR+W242WFs0/PoCBFcuZFY+dqLTyqP2P1ZY8sTOUbb0G6hDdN21JYZvHdogJfKkMrRsThRh12R&#10;hksmH04oRHiK3VX5h4fwfmv2vgPOZKEh7LVosF+rgTB4TwhabrQ0WFaGq8ZXHPLGqE1eqDvLhjTf&#10;eSJyP5J1DXjMdMe8/VnwgGnbJA1m3ZE4XJ+VES9i4NnD+OjeoLHav2P+DyXVLpid6zRGarFYu9Zr&#10;jMc8nu7GlP53/lga1Cmh7VXTybspHsjzVlYI+yS3V6a1bLQ8jOAx+BldrqtzwVako/Tv3nDP6Gx5&#10;cBwUTeWjFgkO8Z+HF89ecbiImI2jfyIivlgEEiGgLTb0bTJBrVhXtbMMJEIT3j1DDxW85ErzPWrB&#10;YRRtELqSiJoFcmYXFZeOp8G4oCqiGBrge/8aOHOIKbn/wcl96ZWLKn/SXli7kPu1C3noNYiUG+Ib&#10;bF+aV5XKrpanM9YvzoMrcqyg9nXw8wR3POVaANfgqxG6S00UCovmLTqYCU3mF0faYdXUSuf4A71Q&#10;ZrINvVfYVAn5tUe1oDtBNxdn2Vwp7UQkf0AmhK6cnZW1kVjMYKb0/whmxzD+bzy/1h6z9mqwX5N+&#10;jTppqOvXSINxJJIt61QxDdfnFxvyjbUJKXshSpAHco2uBN9lBbHlVBq8ZkCaipwkz2dpfC7sG2bE&#10;TzyPgavyjM/uz6DSvOmWOrI1q0rmyBwzCLPEKmWfCn3uYjns35IV5bN1Q8ovB6osvpdCQqFpua5u&#10;MoLn5vqR11Hw5lVM/DzZXe0WyIC53s9DyUPeZzHSgsnaY+zAJXj18r+1p8dfQcQXi0AiDID7dx6j&#10;f+eZyJu4LYql7hTGEuEA44JDDlqm4oLBdQa4XZWC+l+UBz/joGeAkzNC9X8ksU4KIF/i3vAq1gFP&#10;6WbQA/QErQj5zoLx7kgfOVhml43w9tU3WDKtKNJHCVaF7HavyiVNFgLjuaikqKzMiuARJDMe/2ks&#10;7L+YHN9tyIPyU8oibnBNfNnHhuRDbKgx3VOtiP5plzfWHNGqwTKLKJRMQonEQCY6/oBUtAV2RoVu&#10;VOyuZPMhIEGY/1Y/l3k7DG11vQbD9SlL47gW0yBp/Hq4DiZvq42uSzzhPonrN7zkvnnKfauGOrPc&#10;MXVXNlzk7J+TCd5nM2uDz5WWCN1Q+rM2+w4tUPYTKn/2g5BomDmynNotkJV0j27PIsewu6p4Hvl7&#10;1ewiKJXBD8N6eOIJS7mTQMI7PvuIWLDcWGpE75pCEL3UAkSneIedPAq4tVeVrGdNWI+3b/5J5Un+&#10;DCK+WAQSoSB69skLjBmwGIWSdUARl/1ESCDc85mVfLnAanRgdRmMWvZVuDM+peBFGfCVKZoy6Dct&#10;z6Nmfd7F2+NV6KIw+29CIuP+9SRoWqEV0kYaiOnDyuPW+WTwLNpBLBZtUdeaOQXle1Q0MRGilI0c&#10;941deYWnPBg45cxYcEcUyMYTadFrRQEUGl9eZtK1xDKxIdVQGypP84TvEhsmbKmNZQc1Fxfrb20S&#10;pbrmqKZgtRIqRgvFDHblbFTcTjBT7sb3XGH2uf47F5gQQ1ho18F4xlohys2KNGhx1FGl9Eds8EKb&#10;BTaUmMiAuM1eBaA6Kk4rgxEbc2PP+RR4xjUcJASSB59vePdelPqL+/Gw5dc8uH46lb2/yPddv6t/&#10;X3+VCcfjB/HRtW4TVWW3vWdTPGF1Ap7Tvt9HyOM4OLk7M15xDVF48Q7CPjE5fyIVfBs0Uta0qqhr&#10;WCCoI3/idiiXrQd+nb9LjQlNzMbLPx0RXywCiXCQcfv6Leb+sFFmdl1F0bdXg8o4S2NJh6Kp/VRc&#10;pHOdJjhzhK4pUQrvG8AEPxOyuH0pmUrN5Fa4y38qKr/9Rls0JgP8xZO4GOLriUzRg1A1TxdcOpkG&#10;U4ZUVNkxRVP1VIu7lk0tprk5hGzo8qDvfMmMYnjDyq1UFFROJBNdSRmVEt/jbJhkIu29LgS24Vg6&#10;+P1aAEUmlBMlWRNR+3ki8WBPFBjLvUlsYp14Yfr22jIb91b+f87MucaBFgqD8WtECVMRO9fmMoNR&#10;sRsV/aeA67kc0ImC7WR7WcRwo1wDXXZMKFh8wBsTNtdG92U21JxhQ/aR2r7j3MTJ7dtqqDS9NIZt&#10;yI19Z1PiHhU1CUN3UxnvL8H7a7zvr6PhipBGjyYN1KSBMa3janGpWBLhxbKMkD5xfHdGVMzuq+Jp&#10;LMj5lmXYOSHgb/m82Xfe1/dIOGLNbPo1r0xaOijXaMn03MvDGCynm9ZXBcttxYKwa+MJObcuZuMk&#10;IiDii0UgERKabFx+ENXy91bpixxcri4tDkKmUnoU8sG6RQXU/tJadVNRIOEqBvnsXTQsm1lMZnqB&#10;ypKZ/G0FnNyTHrvXZ0NA83rIFruvkEtf/DqrCK4cS4sK2bvKObujScXWyCOkNWcUUzdFAb2Nhu96&#10;1ELCL4YhoGkDvKT/ne+TXHSwPa7lKvS2UflQ8byIpvYjeXgvHnacToPB63Ojxo+l1Gr3WPay8m7f&#10;2pBfCKX2Tzb4LfdSpcc5U191xBsbRSHrJclpqVApU0nr5GJMHdaD0q4wKvzw8L7frRLoJMGkAMYu&#10;2A6CVhTBcvgMfs/eIxbGRi90XuyFatNZxNCGhANtiBbE3f9qqjUbDeYWx8Rt2XHsYnJttThJlym4&#10;vF/huqnkM1oXVNjqPc3i3L8ts1pcylXiWWP1Q5XcXbF5WT5N8ZOIwu0rApKRHIP1rrj4tGiqABzZ&#10;kUX77ft+x8+UmysKnj+OiylDK6jaWIy7lTIJlpdI21lVZ2hV63ucPXZNfqeL2fiIKIj4YhFIhIUm&#10;R/ddQBOm+cZvowaZcWMqDkKWQyng5q82leJObfeZtklfN91W4Q1wfvYqJhZPKynk0E1mlgOQL2kg&#10;ciXoq0pVsHjdtGHl1IY/wZ1sKoNrdK8amDm8HNJHDcaUwRXkHF/h5O5MyiLhgrLDoqQYoL//W2Ls&#10;XZ0Ty2cUxaaF+VVJi7cv7bNUKqPw2kRlwxmxsk6iK2vm3FU3zN2XGT2WF0QVmYVn+r6qip1Q0cYZ&#10;YEPa72woPsGG+nNs6LnMC8M3iKWyszYW7q+tFDUX1G0Upa0WNNqD9DpYTZhkw3gDlT0JhxbNumP1&#10;5HcsAyKv/FtB+1wnBf6OvyfU8U5qryQJuqDWHvXG8oPemL+3topfDFnrhU5CFh4zvYQEvVTcJ5a0&#10;P1qQBxIOqoncoyuh9qySGLA2H1YeTYebcg9DmMlES4ML/ki0RtLgPSQ5qFc75PNHdxJg6695cHhj&#10;do1o6F4UQmGNNM9CHVE+my+61m2MHHH7ynPrhVmjS+MldxnUt5c1Pg/juYRknt+Lj35t6qjyI3ev&#10;hlPDSgfbxniKEM+5o2nRo3EDmaxwHw/nsiSqD0t/5kZQ+RK3RWD76bjz20P5nS5m4yIiIeKLRSAR&#10;Gppcv3wXvdtOU4OsSEoflbniNAhlUHLlbt5EfdCmVnMc3kFlrs8uZTCHGeACKmtExZnDaTE+qDI6&#10;2pqgdfXmalX6ttW55LOvsGt1dhR0643y2X1xV2bCS6cVVXGR8f24r0h09GpZR/nGR/auLt//BnvX&#10;50CLqq2Uayxj1AHIEqO/mm0O7GzDObrZaJE8eg+x6aDio4tEd3XJuV7IdRy/nAyLDmXAkPV50Gxe&#10;cRSfWB6ph2lWSuR+nqKQvZBgUG1k/N6GYhNtqDXDhpY/25RrKHi1TVWgnbTVCz/u9MbcPUI0YsEs&#10;OaAp+xWHWVVYw2ohHgX+LVgpn/16qA6WCSnR3bRgrzfm7K6N6Tu8MUEsoe+EuPqtsqHLYhuazLWh&#10;6jRPFBwnBDfMSwW9o4oFxfbFDa4hbauikgg6/FIUY7bkwKrjaXHxRhKEqOwp+/Uq5W8gDCPUs5N7&#10;Q0uDEwUdQtArZxZHtjhBagX5w1sJtOO9iYoHNxOjSXnuR9MDZ3ZnxrTvyquFpnxOg309cZeL/Wg5&#10;hkfw9nO+ecD4h7SNxPa+ZyhtoZtr5bzC8CjYWVnJ2voOF/KQ//Mlaa9Ksk/+bgVePPunFkX8WER8&#10;sQgkwkOTp49fYPLwFSrFN78MOmPKoz4Y3TN0V/5lbig1a3RZPHsUTw7xHsXA96mIQqLixYN4eMxy&#10;KNwzRCyJx6KwO3s3UXWNpg2hxfEllk8vojKxxgmB7FuTWyyfXqietzNuy4z00PbMKJupB9JFCkaD&#10;sm0xfkBFjAqsCq8iHZFWSIYFG48wi4ck8j7lYwa2k7NwunC4kFEU4ztRuDduJ8C+C8mx/EBGjN+c&#10;E3035UKTJYVULIXEEn9gDRWgZyyBSjxWfyGYgTYkG+KFdGK90HWUf4wNRcWKcf/BhnJTbKg4xROV&#10;pmqLH/laQf4vO9mGkpNsKDzehrzy/awjNOsn6bdCEAO9EEOOHUXBEzHlfIkGVxeiqCy/KSfWUQn0&#10;+rUApm7PgbXH0uLoFTfck9k8s9IUWfB6SJQkzPAy2XTwPqj07VhCyGmxfklerJxfAMf3ct/7SDiy&#10;I4NaCMjyI6vnFNaevdwzWnO+9Rsge9x+2LOGlXL/gwVTSqJkOj/l0uJC0nPSNh4jNLbhem6+p9xn&#10;7/lcTUoi4bpMNr4VYqJ7lH2EsQ4n8lB91Vctnq1RIBDrluhb0FLMxkBERcQXi0D+NdBk44pD8CjM&#10;MhJtVHkHs1kd62hxJXrXhg21gClJ4iVn/6KAXAc/LRS6R6jMGEPh7PJtNPw8sZSm+Iv44JYqZfEl&#10;1s0roFYLc2FZm5rNkTNuX8weUxLPHsRFs4qt1N4j3Rs1xK1r3EBIlJec99bVJPBrXg/JvxiMDp5N&#10;8ZhrSIyppOr88mqMl7Cdxjbq4G8InVCoeKmAWUrjbnxsE2V6ZEtW3LyfEKeuJ8XuU6mxVMjlh63Z&#10;0X91PnRcXBgN5xZHtRnuKPVDGRQYVx45R1dEpu8rId3wKkI6VVQpFqbIEikEKeX/NPJ++uGVkWVE&#10;JeQaXUGIpJyQSmnUmumOpvOKodvSgvh2XR7M2JEVqw+lx/6zqXD2WlL8JoSsNmeiYuV95T1WFob8&#10;zfYbr8n1Wl3B78tzOSgkHNCiLspl7Y488bVYFddqfB9QA0/uxMf4/lWQTki+VfUWeM4MPWbYvYqO&#10;wZ09hCyCMHdsKVw8lQxDe9ZAsdT+ygrJJJairagPtq3MpRXSDI8kwgOfB91gYnWwQGL90m1Ds6xc&#10;9/BgvENfWd6u9iicOXaV3douZv0+IiPii0Ug/ypocvbEdXRtNAH5ErdT/mOdOByD1FcsFa5e760C&#10;pjNHldEW/xkztVwVhP6emunHwPIfi6FSrm5YOMldfidkINi5PLeQVk+4p++JvIl7o1G5Nnj9exys&#10;+TkfcooiK5fNFxdEgWqr2kVRqt/9H45szSJkE4QSaf1x8gAzxuR93bUmyvXprYTYujQfTu7OgGcP&#10;4+IdZ+fGtun+f2Ob9baKwuO+3c9k9v7jsAool8EfGxfmk3N8pSltgqT0LCbePI2J50JWj6XND+/H&#10;w11RuLd/S4TrNxLjolhRZ4UoT8rs+fiFFAonBKcvJcN5ef+yEMJN+d5taes9ISv+nsHtl09iqRIu&#10;6hyh55NrV+cUkDyokHVS1O+zfh06eI1qhi+vYT6X995FE+VcQJEFXYP1xcrr37UWOtVthFzx+oo1&#10;EYAjuzLi0snkqCwWaE55b+28gvZnEAWTB1dQAezaxTuouBcLbrau1RyzxrvLZKCZckUWSdELq+YU&#10;FdKxt9mpDS7Q22h/ztfPp8AgXw+USOOn9rWhNezcJ7ujVEZfaUM7tQXtiH6L8CC0phXFrL9HdER8&#10;sQjkXwdNnj1+gR+++1UNSs7m+OoaYC+dsRsKpfBT6ZsdazfDvs3ZtPUab0WpKGsknPiIfMasqPuX&#10;3fD8tsxiqajFmjiwPpsckyuE/dU2pitmF5aWfIOhojiogPp3sGkB8xfR8OK3hLh5NiXeUKGKZbNq&#10;Xj5MGVIB17gPNpWOUqRyfkTCUVF85bL0EMXihw61m2iuLi56tK81YAqoUoR8T1eworhfv4iJ9Yvz&#10;o3H5tujaoCFO78uEYf410KoKd7xLrFlUvCZeK39Hpchr0cFjU8FTcStIW0P/tkMRgf19flfB5Tg8&#10;Lo/P85itxzGC1xyGIAS0yoQMVfDc6Mrid8Uyu3wylapPxbI0E4Mr4cnDeHI/IguBx8W6BQVxcg/d&#10;WDJBkPvJPVy4iVNbIQi1PkPIdOGU4kIQ/opEuAXy/B9K4PEdebbvvsa10ykQ2LIugrt44hyrFZDA&#10;dcIzA69BVTuIpCys5bOLwLuEVo4ktIqukTykX9L1ylI9HkX6YeXCPfJbXcz6+L8FEV8sAvnXQpMt&#10;a46iUYUhanDSNeAaYCc4G6TFUFpmr2P7VsO1C8nkl5E0pWVGIgQVCBU9lSWVWEhkHNuVSawIP6T6&#10;aqAqpvfySWy8ltl3z8YNVHD9Z5nNajPeyFg0uaSQmh/6t/fCHiGeJw9F4XDxId1VugLlOUTpLZjo&#10;jvxCSEwzpetj6U+cOUv7nkfH71fdsGxqSezflBV3xAJ4y5RW/k7I4dTuzKqWl0+dxqiap6uaSd+9&#10;kQi71mXHrfPJNeXvel2fG7w2nSSMZKGUrtxLxiXUtUnb+J5cC0ljw4L8+K5bLRzbkUkjytBj8h5F&#10;xrwJ7sgaMwhtPZoKucv7dPfx2aj9NiLj0hk3LJTvHNmWFRePppV+0E1VG1i3gBuTfYENS/KCmz7R&#10;JXlHrAX1O5K7es7yyv3J6b4yuhddob9Pd5U8N+4f49+8nkwoApTb1LXfqYWvYnkUTNYB+ZO0Q89m&#10;Pyjr2SFm/frfhIgvFoH8q6EJ91tnsTlmaHGgls7k7HcmOCtkGiVjGPVKtcPiH4uq/HxQmVGxhac0&#10;dMgMnDPWqUMqql0Mty3VamhxR7mBHW1I/dUg/DCoonqPvvp18wqjVlEfRVxFU/nLbLgFTu7NqClH&#10;pVwFosBeifLs3aKuqjhcMYevco+tWZhXjiMKDlExZWhF5Y4pkbYnWlVrhTP7ZKZN5Sm/u3clCXav&#10;yI2HQjKndmcRS8gTV4+xcuyX2iyas3laDrw+Kkqz6/qU4HmYrsx7qkNfkyEWyot78XD6UBpsW5UL&#10;T2jZMT4h74eI4vaTe5Dki2GY/l05+Z1uIdqPKfdzdEB1ZVVwZz9FxEKuj8XKWzajKLo3aoAK2bqp&#10;2EfXeo3wVqykIT2qq0rLLMf+8mk0HNvDjcb81D2+dU4mELyHxmdOMnqf28r+vHhN3GhqwqBKKlmD&#10;/alEOi4KDNvf3DN0VYHyijn9MfeHDcpqdohZf/63IeKLRSD/ExC9/OYtVi3cq3Y6ZICd1ohxQOuD&#10;mutG6KPm+o0uomx2rsshikwUA2eVVFZmyoPgbJm+/pcxcUNmsG/oGuH3Zfa7em4hpeS5cv3UHplB&#10;K+X5NR7ciYWBXT2QMVp/tXPdZSp3pbjsM3NRttwBsUa+TqiUqyt8vJsqC2fdIsYwvlDrTLgCuoBb&#10;ALLH7YPKOX1xnlulUkmLYn50Pz4GdbKhbqk2mDasAp4zJqHaK8eX1zcP4iKEq+O56x1n2eo67NdC&#10;64rWAAmNilG/Th10SVH583PjfeFvlSKV3/KY/J/vy/dCmB11KB1W/5wfC6cVxYbFeXH7olhC7+Q4&#10;QqzHd2WErbAPCiQJxOCunnj6uxA4r+VdVPwypbhKfe7Tsg7e0BrgOdhWtkN+P7F/ZVU+nXuK45m8&#10;L21/cC0pvIp2Uqm7dUq2QzFu8CSWx+mDqXH5aBoUl3vJTcK2/ppLvptYxU+4Z/nZQ2m1520kkPBA&#10;lxxJWJ7pS2nvkplF0bBcWzUxoCtTuaoM5KH6mExg9LUdPvXG4vCe8/J7Xcz6778VEV8sAvmfgSY3&#10;rtzDoO6zUVwIJF/S9uAWoMYV7Nog95XPtUA4i+QN6OSJswfTIYQxA2ZD0c9vplz4HmeqygKQV8Yo&#10;aEU8iouBnbzUDJl7jEwcXFFm2dmxeVkutUkV/fbcGlUVdtQtAb6KEt64qIB8HqQWm3Gv7GJirWxd&#10;kV3aEgU9GjVE/qS9RWG1Q57EgWqnxHdMM2bmlbTzx+HlVaG/DNGCFAHdVjNrOxE+iY3xcs7WNZqL&#10;0q2P5WJxKQLkZ/J69Xgq7FmTHWf2psedc8nxTrnG7NcpSvvV3Xi4cTIlrhxJI5+JotfviVw/lfPa&#10;Bflxbn/60Ptx+XgaBLb1Vvczj8zKmR2VJ2FfeAhhLJpSEu+kvbcuuglZdkY2IUO66oLlnj1VMYr/&#10;4IyQC11MLJF+U76niIXnI0R5r55fQJEBqyhriQpfK3Lc+WsenNiVAbevxkdHryYqc24KLUGxboJ9&#10;PMWqGYLeLevh0TU3tQ3toS1Z8ZrX+T6LTH/2JI6QKGqP8u0rcwvBN1apuYyjhN23Q4OWYdVGnoc/&#10;Zo5bi8eh+3dQzPrtvxkRXywC+Z+CJu/evsO6ZQfQuOJQFWAvmLyDfZC7BNnllfWtSCSc3VPJX2GQ&#10;my4SKjAqW32GHR6obIR4ntxNiPEDqigFynTRXPH7IUe8fqoUONcmnKb7iunEBuX0TiyD73vWVAH4&#10;BaLcRgRUV+05uiMDNizJg2xynK71G6nie1zfsmRaMbk6LcZyak9GFe/hLLtK7i4oltoPO1fk0QiQ&#10;pCbWR9ua2qZHdOW0q9UcL+Q9JhC8FnLxa1pfKWT+jgpWKXI165frldk9t/+tXawD3NP54edJJeWc&#10;vB+idIUspg0rj3SRBmKkXw15/2vcvJBcLd7j/ioMdA/vXQ2Th5dFV2l3zgRCJAKSCNsW2Lq2mrkX&#10;Tsk1GEHo36E2nstxn8l9qV28PQonD8CBLYaqt2yPkMHda0nQoExbdS1B6jfyPt2FQj7Eke2ZUaOA&#10;j9qfY4R/TXWuUzsyqUWc+zZkx1taYkygoEVFq0Z/Dq7PkudjerSc//WLGHLcrOjduq6yDGm5lkjb&#10;w6n/aH93V5uh0X1aOLkPejafjGMHLskxdDHrq/8LiPhiEcj/JDS5e+t3jAlejArZe2pB9rTmQXai&#10;iCg0FmesVchHFU+8dEaIhErznSgypXBEsbgqHB1UPHTnvI2u9hyZObqUiov4N6uPfu1qY+kMmf2L&#10;0nbysQvp3LueGPXc26kA+vFdmTC0e03VljWzi6FpxVYq7rFpQSGZxXdEhay+OK1SgL9SFk8XIRa6&#10;xsb1rSa/8xCy6YcZ35eVy5c2i5J8IMduVqklCqXwV0HeOqKcr6mNs/6D8/syoHxWrpfxR9bYfeHf&#10;tC6e8xpJIPaKxWcOpkWlHF2FAPuhau6uOEECpMIWYp01ppRaUPldDyGQkEgY1aeqcj81KNsGl45z&#10;QR4V+zd48yIWJgmpsjBlrQKdcONCUsybUEIUbS80qdgGXkU7KkIYIPfq91tx8b1fNaSLHIxfJpWQ&#10;41LRG+6XPIu1PxdWVgqvtU8bb+xel0ORzSSxOFhOhhYg7/lvl8WCYUCc1tEbPhc5FoPxtDrCyxLj&#10;ddtdVSGvY+DorswY1MWmyJ/1z5gW7tpnCJJH4RQ+Ktbh7S5tn7lNFQN1iGvf/F9CxBeLQP6nocnB&#10;XedkVviDKhGfL4k95dcwgzSC25jSveJVrKMqgHfxFJWukAjjBVSyZspHBz+nAuf3uZaAvnzGH2gV&#10;UBnqs14qMXnv0Mascq4+Mntvjfu3EiC4Sw0V6G1asa1YL33x06iyamMrZmd1qt0Erx5TuX+FxVNL&#10;KLcYy9H/fieBijdwbQRLq3ANC9t6TQiQCpqurQZl26F0hu44sJUz+y8weUgFlTXExXP5kvbGd91r&#10;4C0JkAqURPk2Ci6fSAlPIa6CYi0w/sLd+R6xlAe+xKIfiqvKtCP8q+LVvQRoJO3n6u/F02khfeVw&#10;D0k77l1NotxSdLVtWJgPp3dmUquzeTyu5rcV7aBIgxWQ58j1Zo0dpFx1r7mHix4HIWgNvoqJhZNL&#10;qUWE/E32OGLpiXXDWmV8b9K3lbTy/np8g/f5j54ZQfcc41byzA6I1cLyJhWyc6W4veS6SV/he9w9&#10;kzXaSCLf91modtZ0iFl//F9DxBeLQP7nocmzJy+w+pe9KuWXbi0GOd2FSMIohiy+KtBOPzfTQLnd&#10;6Ljgyjh3NI0ofcZIRDlR4YTnQ9ctFc5+qZD56vodeY+Vg0f2qq589CMDqiNEjt2nnZdS7Nni9EHD&#10;Mm3x5G4iDPOvppTv1KHl5Sr+D5dOpkb1/Kzc2gdLphWX977ArnVZlG+eivqpWB5U4if3p1cWBFdF&#10;c50KZ9HrFuRXhNa4QitUydMFvVvVR24hsMkDK2ruHbaV7RcL5vqZFGrDrZLpe6oNvLKLpTJ9uFbS&#10;ZeWsAopAhvesjnvnUigLKX+SQOxey50iRRHrRPk8Bl49i4n+QgipvhqkAuGPbySR9ncShd8NV04m&#10;w9lDqVGzQBdFQMyOK5zSX7nDbl9LolxXofeMx+T9FIvipFhQM4aVR5BYd4M72YTQSqgtZpmtpda+&#10;6Od/H0gsdlcVS6Ps3pgNQR29VNIC3YXc9yVMCRJC/md2FbcZKJy8I7o1mSSkc1aOo4tZH/xfRcQX&#10;i0As2KHJ7ZsPMX3UalQvEAjufMhNq1xLxRMkEgZKmQFFlwuDv0N61sSxnZnxmhVc6d7irF3FSUQh&#10;fYjS0iG/efM0Fkb0rqEWEG5czLTdKCpIS3cPCziuldn6a7E4GBcokiJAq/Yb8g0GipLLKtYHYwWt&#10;azbHtz2q4Tu/Gqr9ZTJ1x6nddDV9gb1i3dCtw7Uhv04vriyan8e54+S2rCiayk8tnBvdu5qcrz8W&#10;TiipzdoZ4yCBiOK+c8lNLJj2qJq3M34cVknuRQ8UT+2H0/vSY++anMoCGtjJA79fSqYW5pHQtOwx&#10;A4GIwg95FQ2j5DwphUAGd/HEcyHebg3ri/XQDytmc73LF2o9BWuGZY/bF8Vkxk/32nFeLy03433j&#10;cUlyJPG30ZWVwjiS+p5O7OE9B/19fockI5bis/vxsWlZXvRsVk+5qjhhYHyGEwhX4uD9LZm+i7Ji&#10;SR5NKg3BqkX78OTx/3KQ/I8Q8cUiEAsGOOTimd8wvPcCVMrpLxZJOxQSItEVhbPi4L4j3VXQl2s1&#10;mAXk36IuNi/Nhwe3E8ph7cpLLYyjorJbIH8EUaQv7sXH7TMp8Zy73IkyHNqtlhBWIAKa10fI28jY&#10;sDi3ytCqX7oNWGdpy6+5hTiYAdQDrWo0RzVR7oWS9ZZ2ccbspwLiy3/i6vgvsHFpHhUk796wHk7s&#10;EAsllb/M2L3FGrGp2fX6uYXVim3WgVo3t4Bch1wDZ+Vs/6uoeEDXk5BXOSHSq0fTYvLgiqqwZJe6&#10;jbF2ThHkEwvNv3ldvPs9PrrWb4DMQnyj+1WRcwuB6IpciIiusT6t6ygCGdunqlhekcSaKqdiKKNZ&#10;xZhWAy0msSoalGqv3GUktfljS2nEEJ4LikSiVskL3uem4vXQWmRKckhkhIildfNiMiyaWhxtPJqr&#10;bQA4QSCplnIpP6Kevzxv9/S0OLTFgLVL9Mes8evV9ssOMetrFv4NYhGIBRM45Mi+CxjQZRbKZe2h&#10;AqFcjKhm866uCwFLs2vpv1Q4/mhZvQXmjSultikNUVV8RXkyy4cKi4orvNmwDipBKja+Po6NZ0JI&#10;R3ZkxrUzyaWZ32DG8PKqhtbovlVw/Xwy1MzfGUm/+BZj+lTDk4dxcV3IZ9f6bPhlehE0q9JSFQYc&#10;GVhN2vEfLJtVSNV7CurgiWsX3FSsgX59uqPqlW6Lm2dSqAq1XAi3Z2VOOZ8QiGq3tOtlNDy5mQgN&#10;y7RG0dQBOL0/Ne7djKt288sRrw+aV2mtgvNd6zZEiHx31hh3pfRppZ3YxXUwXATJQHok7FqTW+4b&#10;720fbFlCS+s/2LUil4pbNC7fCvd/S6RZP/Ld0wcywMfWDG2EHDcvzq/Fcz4khuEKnchpHbJsDSKL&#10;5RNXrMdMGNe/KrxLtFflbZi8wEWAtDhcnzWJQ9trpgPyJGyrSpBMHLoc1y7fkeMZxax/WdAQ8cUi&#10;EAvvgUP2bjmNoE4zFXEwY6toqk5OC8RcQauERMIU4JoFO2FQF09sFgvh/m9ilXC9B33rf7aUCGfT&#10;KgAvpPIotlo3sXlFblw/lQqHNmVH88qt1MrqG+dSSPOFrJhdRNKSbj5jZBkVWO5gayIz92iYP7GE&#10;Cqx/H1BVLKXY6Fi7iZBFoFLkI3pXw71bcdCwXGsVOzm6XZQ+CYRtUAQSHc/vJETTSq3EWgnAvg1a&#10;8H3f+pwqTZnXzZTWjramePYgNu7eSIgmFdqoNRiMGc0VUl0nFhCD9RWy+SL1VwPRr21drX7Vu2/k&#10;elKifPZuqsT9Zbk2RbrMkhIypTX2WshRkYfr/fkQ6NYG74tYN1fPJcPSmUVVuRnGXRjfYPaZGWko&#10;qGfOffc7qAlFzYJ9MX7wMpw7aSxBQjHrTxacEfHFIhALHwBN3r55i4O7zopF8pOySLiivYgQCbO2&#10;zJQNg6zaLNVfFBM3DeqJFmIJTBxUCQe2Z9b2SCchcIb9R64WHWr2bIeuCF9Fx5sHcfBIlOsjus1o&#10;sVDh8jtMPw2JLDP9HCiWJkAFx3+/kgwTgysi4RffyWsFvH0ZCQPaeyF9lP6KMA5tzCZEF199t6wo&#10;zDNH0sgxpI08HtsgxMeV9q2rN1Pb/m6nhUKrIiQqpnxbUbny6GpqUaU5HtCCwFc4f0isB++mqiox&#10;U3oZ48gkVgZLpg/3q4X7NxkUl+t5HBOv7sdTbTixNwNecm8Q5Tqzn5sr5Jl9RSIw3pfwoGda8Te8&#10;13IvHt9KhE1C5kO710Ldku2Vy04FxlP6yXMLPwOPwXHGOJhk4VGkLyaJxXHuhEUcH4+ILxaBWPgT&#10;0OTVy9c4tv8ShvjNQ+XczMZqJ4qlI7hzHBVNGD+5fUUyFwHSn07XCGfePrUbY8boMji1L4OqGqsF&#10;f2W2TWVHEtBdRrrydIXxM7pjqIBJKjp56N97EkuUclyc3pUR25bmxaMrbti0MB86N2iErcvyyqV9&#10;g0WTSihl3s6jGV5IW+jCKpisN6rk7IorZ1luxEAgDH4L+bUUMswUNRhrVW0uITJaJvcSoEs9Bvv7&#10;o3ml1rhzVYiBBCnXxS1lty/PKyRTHmP7VVblSbiA8g1TcvXsKELtfyK/IWnpgXv9WvTv6P8bob9P&#10;wiAhc60HjyMWDN1/ezdkw+igKmgmllOp9D1UDIjZdFzDYZZRRVclJwdcPV7Arb1yV3Etx7SRq3D1&#10;ouWq+uuI+GIRiIWPgCZv37zD+VM3MH7QUniXHIBCyTvK7LudEIWPsjzMAu4E3VtcmMgMLq55YGpo&#10;R+/GmD6iHI7tyIyHomjfsf6WTijM5tLXibwvdhKecuV7yt8vxyKEmN4JQb0WJfuWylrwSqyXGydS&#10;4e75ZMrCYLrv0h+LYsVPRdR+JEoh68eTtoQIyayeVxjTh5fHlWOpNNLjeURp3z6XXIgpN07Itby6&#10;Z68JRjLkdfCaGPxmO5hgwFc9wcDYZsLsPSP4uU4uerzITjyv5Zh3ryTFrlW5MKpvVTSt3Eq513i/&#10;6aIimYfuyWEgDu0ZdVeZd4Xs9apYar1ljeGYP3UzbjvtSU4x6x8WPgwRXywCsfAX4JBbNx5g/pRN&#10;aOc1Cu7pte1Imc6pUoC5ut2gpBT4v5AMyYSB9wJJA5Trp0yWbmhRrTlG9ammgsqXTqXAc7q6OBun&#10;C4YKUnfhKDJ5D6GYQXf9cJaugvP2/3ULhkqex+PMn6nIinDkf9dz8H/GJtgmkouuyPm+7i7SYxfG&#10;3/L8PDbPp5/7Q8Hj6NdLQiVhhMh5lBswGn4XEjxzKC1WzCqCgZ09VTIAS7lwHw6m37LMCEkj9P4b&#10;noeWGMHSL10UaeQVq5L1qgJaT8W6pfvVlsnOYtYfLPw5RHyxCMTCJ4BDnj15ic0rD2OA7yzULNgH&#10;+UURMVbC4o26BWJUXEbQaqE7JV+SAOWTZ9otV4v7N6uHn0aWwY61OVXQ942q80TlHUlOL8qTCpsK&#10;NVTJClyV7+cCycXs/U+B0GuxEw4JjmTB634XDc8exMM5sX42Ls6nNpHiOhmVupy8l6oWQEuDBG12&#10;r3Xoz4PZdbkTtFZWZINygzBOrMpDu8/JuVzF7Plb+DhEfLEIxMInhkPOHL+GeZM3okPt0aqYHomE&#10;2TusABxe4J3QiaZEOm2hIsmEVXe54RUX5fk1rYcpQ8pj3ZI8OHs4DZ5x5zy6vGgx6FYDSUWf5XPW&#10;/zkV/acA28d26pYRg+W0thRhyOvzmKp+19HdGbF8TkGM6VMVneo0hkchxp56Io9YGUSh5H5211T4&#10;wXCC919ZG0naIV+itqicOwC92kzDqoV7cP3yXTmnUcyes4W/jogvFoFY+ExwyMP7T1Q5izEDfkH9&#10;8oPFsuikAu8sdUHLhNk9VGpmCk9ThL5KKXLDKwZ98ybphQLJAlAyXU+1VwhLsg/wsWHGyLLYtCwP&#10;zh1Mi0eibN8xvsESJHR/ESQWun1ILow70PVEZU2ioVvpj8hGtwjMYPZ9IynwHDwXz8lzMw2X7jJa&#10;FSoeIu0TwggRInzzMC7uXXTDsV0ZsWp+AVX+vndLbzQp3wqVcnZFMd4HN6ZIy30QguU2sVrMyZw0&#10;9PdI3AyIF3TTYlXMuGrrOQo/jV+HM8eu4fmzV/YnpovZc7Xw6RDxxSIQC58ZDnn37h0e3HuCLauP&#10;4Nuec1GvzECVucUVzAXd2is3ir4/iQrAuyhDKkKHMuyuCvkxBZX1sRgcLmQnFabfcg2Hb6MGGOZf&#10;HbPHuqtChUe3ZsH146nU5klPHsTDy6extCKJah94UeKq5IcBfE/B/jljGqrkuSuM37VDD5bzVf0v&#10;3xOyeCPEwcq+j+/Gx/1LSXHpUFoc2JAdq+YWxLThZTGwiwc61m6MOiXbq+QClkfRri9AXZ9aUS+E&#10;occyjPfE+T5pn/P+kqgLJG2nYlJ8nwHxCYOX4vDu83jyyDW2QTF7jhY+PSK+WARi4W+Eszy4+xgb&#10;fj2kSqY0rTJMlZLPL0oub8K2ojA7GNKC7YRiUJLa+/JqV54ss6EC8ml7qNgJFa2q05W0t1pVXSSl&#10;v6rnVLOADxqVa6OUdO/W3hjuVx1ThlTAgoklsXpOAWxfmgcH1mXDie2ZcHZfOlw4mhqXuHHUmRS4&#10;fj4Fblxyw81LSXDzchL5WyCWwrVzKeTz5Lh4IiXOH06jNqE6tjUz9q7JgS2L82LlT4Uxb2wpTAqu&#10;iCHdaqkSJ21rNUW9Um2F7DpL23uoBYkqxVlAwmCWGomCgW9el76wz3jNRjjuka+y8EjKXCFeKHkH&#10;5Z7q4D0ak4b+in3bz+DF85f2J2AUs+dl4fMi4otFIBb+CwgrD8Uy2bnxBKZ+vxJdG09AjUJ9UFQF&#10;dtsgT6K2yjrRizqakUl4oOJliRXO2KmMi6oZvb9yhWlxAxaNFJIRC4aVbpm1xO+Xz+arNqKqkb8T&#10;PAt3UJtH1XVvjwZl2qBh2VYKDcoISrdV1oJXsfaq6m71fJ1ROWcXIUMuvOupzsf9RkgMzIbKLeD5&#10;8icVi0KsJxZHZLkQtk+11eQazBBqZcgrrTauw+G94iK/Eum6oo57MALbT8e8yZtwdN8FvHzx2n6n&#10;jWL2bCz8fYj4YhGIhX8AnOX505c4dfQq1izehxF9F6GN50iZRXPjp44qEM/4SZFUmruLwWB9dv6h&#10;0JSvA3yPx6ASV1V1FdH0VFZAIbFkuOdHAZKOsmgIsRRCQfeS9rnaSVC+z9/x9zwOrQdXd5PruT8U&#10;imCEREuk66LuBcmC1lpRsThqFe6Lro0m4IfvfsXWtUdx+dwttfNkWDG7/xb+O4j4YhGIhX8Ywsr9&#10;O49URtdqIZRRQb+gY92xSmFywyK6vFQMJVkHsVg6qaA8FSwrxBozvf6swjYqeWdoQX1nmH3P/Lhh&#10;oH9X/76dJEiOdOHxemh9MUbEwHdBtw6qLD0tjB7Nf8Dk4SuxTQjj0tnf8Pj3Z/Y7ZhSze2zhn4GI&#10;LxaBWPiHw1kYiOceEzev3sOuTScxe8J6BPvORlvbKFURlkq4SMqOSuEyaFwwaQchl45iGXRUBSCp&#10;kEk8dIdRWfP7ulvMGX+CBIyw/05D2OPyOyQ2np9Ex6woEgTbRxJkm1W7SYhiWZTP1lORRecG4/Fd&#10;4AK1JeyRPRfUdsTPn5nFMihm99HCPw8RXywCsRCBYC4hISGqPtf1K3exd+spLP5pmyqv0q/jDLUy&#10;vk6pYFTJ3Uspb5IIZ/Fc4Mj1D8oNJODqa1oyrPnEwDP38dYJh4qeFgGVvuYycwbTkElKtBhICPwd&#10;f68TAl1u3JxLdznlS9ROziXnEWIrnobxku6oXqA3GpYbjM71x2FQ99nKslixcI8qp3/39u94a+qO&#10;MorZ/bLwz0bEF4tALERwvF9ePH+lrJXj+y9h8+ojWDxrO34cuxZjgxdjYLdZ8Gs5GT51x6BF9e/Q&#10;oOxg2IoHoXr+QFTM6a8UO11hxVJ3RmFl1QghiOIn+ZBsFOEIQZAIaEUUT9NJuZ9YqZiZTzULBaoa&#10;YY0qfIvWtb4XK2IcerWdim/95mLikGWYPXEDfp2/Gzs2HMeZY1eVVfHm9Vt7y98nZvfBQsRDxJf/&#10;YQKx5N8lHzcg3759q/aDv3f7Ea5fuoNzJ2+oSsNMd92x/jg2rTikgvkrFuzGsjk7xbrZrtxICmLp&#10;kJCWzd2JlWItrF2yH5tXHVHZZAd2nsWJQ5dx8cxNRWAP7z7Gi2evlLX0cfLvUDiW/LvEIhBLLLHE&#10;Eks+SiwCscQSSyyx5KPEIhBLLLHEEks+SiwCscQSSyyx5KPEIhBLLLHEEks+SiwCscQSSyyx5KPE&#10;IhBLLLHEEks+SiwCscQSSyyx5KPEIhBLLLHEEks+SiwCscQSSyyx5KPEIhBLLLHEEks+SiwCscQS&#10;Syyx5KPEIhBLLLHEEks+SiwCscQSSyyx5KPEIhBLLLHEEks+SiwCscQSSyyx5KPEIhBLLLHEEks+&#10;SiwCscQSSyyx5KPEIhBLLLHEEks+SiwCscQSSyyx5KPEIhBLLLHEEks+SiwCscQSSyyx5CME+H9D&#10;nrDpLL8i1AAAAABJRU5ErkJggg=="/>
  <p:tag name="ISPRING_PRESENTERDATA_0" val="UGjhuqFtIFRodSBIaeG7gW4=|||aHR0cHM6Ly9tbmdpYXRodXkubG9uZ2JpZW4uZWR1LnZuL2xiL21uZ2lhdGh1eS5odG1sP3FpPTE1&#10;Ml8xNTQyMDIwMTA=|e0IyOEY1ODM4LUIxMjctNDg5Ri1CM0Q2LTgyRUM1ODk3OEQ1Q30=||SVNQUklOR19QUkVTRU5URVJfUEhPVE9fMA==|MQ==|aHR0cDovL21uZ2lhdGh1eS5sb25nYmllbi5lZHUudm4vbGIvbW5naWF0aHV5Lmh0bWw/cWk9MTUy&#10;XzE1NDIwMjAxMA==|SVNQUklOR19QUkVTRU5URVJfUEhPVE9fMQ==|"/>
  <p:tag name="ISPRING_PRESENTER_PHOTO_2" val="png|iVBORw0KGgoAAAANSUhEUgAAAd0AAAFzCAIAAAD0SUSnAAAAAXNSR0IArs4c6QAAAARnQU1BAACx&#10;jwv8YQUAAAAJcEhZcwAADsMAAA7DAcdvqGQAAP+lSURBVHhe7J0FeBRX+/b53rctcZeNu/tqXPCE&#10;QNyQBAiBCHF3wd0KlKJFW6S0SHF3dwkhQHCXeCDJfM+Z2d3Mzu4mofZv3u657muvZHd2duQ5v7nn&#10;OTK9MEmRFEmRFEn5JxUJlyVFUiRFUv5ZRcJlSZEUSZGUf1aRcFlSJEVSJOWfVSRclhRJkRRJ+WcV&#10;CZclRVIkRVL+WUXCZUmRFEmRlH9WkXBZUiRFUiTln1UkXJYUSZEUSflnFQmXJUVSJEVS/llFwmVJ&#10;kRRJkZR/VpFwWVIkRVIk5Z9VJFyWFEmRFEn5ZxUJlyVFUiRFUv5Z5X+ey+0S9SiJLu1tbfV1jS+f&#10;vau+8/TK2XvH9l7d9dPpjd8f+n7WztnFmyvS1uSM+T45cmHskFnD+00J96wI5JT4Mwr9HPN9HZDg&#10;D/g30Lkk3KtiRP8psFhy1MKc2O/hi/B1WMmPyw7t/Ok0rPbK2arqO8/gh+Dn4Ee5Py+iUDZbon+4&#10;eliRcFmi/0NRS3t727vXtXdvPD6+79qmlUcWVPxcGL8yPmRelM9kAGsfyyw3w1S2dhKTlsDQSGBo&#10;JjBoCSytRLbOBGe9ZFeDFHejVA/jNE/TdC+zDG/zTB+QBS7zTPgX3oSPYAFYDBaGr8AX4etoPbhg&#10;tbBy+An4Ifi5qD6T4acLE1bCZsDGwCbdvfn43Zta2Eru5goU8n5J9E9TDysSLkv0d4pa3r76eP3C&#10;ffCqiyb/khe3PMZ3OgDR0yQd+EiwkqWdBAAFVsKb3mYZAFmA5l8q+An4Ifg5+FH4aZYWd0tgk+BN&#10;2LwY3xn5ccsXTfl116Yz1y/eh13g7oxAoey4RP+36mFFwmWJ/moJlDcvP1w4Ubnx+0OTMtaNHTp7&#10;ML0A8McHH9hYxF/zvxy+v0+wYbB5sJHEZYOpmQAbP5heCDsyKXPdj8sOXThZ+ealMKYpB0Siv189&#10;rEi4LNFfoY7S+rn1/t1nu7ecm128eVzQXD+nAhe9ZLpGApOW6KKfDJj7GyzwXyfYeNgF2BHYHdgp&#10;2DXYwfFBc+cUb9699dyDu89h97kHglsoB0qiv0c9rEi4LNGfpY7S3t5+v/LZjh9Pg4sc3m8K2EzA&#10;FhhMZ71kT9OeDeLOhTBtmg67idw0LRF2fET/qXAQ4FDAAYHDwj1A3EI+ehL9pephRcJlif6gOsqb&#10;lx+O7L4yq2hTzKDpgCSCTXCn722eQeHXH5SPRZa3ebaXWbaHSY67Ua6rYZ6Lfp6zXj5HN5+tU8DS&#10;RmJqFVJEvA8LwGKwMHwFvuhunAsrgVXBCmG1lB/6g4IddzNMIa5JcEBifKfDTcPRPVeFch2UQyrR&#10;n64eViRcluj3qaNU33n20/LDGdFLfB3zWXji1dUg5Y+zGCiJyGuc42KQBzAFsNJpRQxaEUun0NUg&#10;39s8Z4Bd5hBmWpj7hJH94uP8xyaFjs4YFp03Jqp4XFR5YuTklNCp6UHTMgJB8Af8C2/CR3mjo2Ax&#10;WHis/9gR/eLh67ASWBWsEFYLK4efoGsWwc/Bj8JPwwbAZvxxZMMBgcMCBwcOkZ9jQUbMkp9WHAET&#10;zT2I3EI5yBL9WephRcJlib5IvNLefuvKw+Wzfxs7dLa3WQZDI4Gtg7orUGDUfYFdBd8KHpalXchA&#10;WCwCSvazzg5ySYkdHJcTM2J6VvDyaYO2Lfc88jPz8kG76gtmL+7of3io3fRCo+2dKlanhDUqYC3y&#10;2GdZrFUOa5PF2mUwTLpD8C+8CR/BArAYLFynBF+Er8NKYFWwQljtkZ9Z25Z7wQ9NzwzOjhkOPx3k&#10;nNLXOhs2BjYJNgw2DzYSNhU2mLIL3RccKNRyqJEAhy4uYPbyOb/BwRQ4vALHXKI/rh5WJFyWqDvq&#10;KLev1iyduXOU3wx3ozS6RryLXvLvs8beZtluRrngScEFs7SLPE3zhrLSxg6JK02MWD5t4O71LlcO&#10;2z65blz/lIbVKmGf5HC8SiG1S2OtMliLLNYkhzXKY/VAWAWsVhH7SEgJvX5QEi3+AiD4CnyxHhgt&#10;j1YFK4TVwsqJX4Gfgx+tVap/qvXkuglsDGzSsmkDSxMixvrHwabCBsNmA6lhF2BHYHcoO9gdwaFz&#10;Rq2g8R7GaXBIv5+58861Gu6B5hbKiZDo96mHFQmXJepc3PKo+uXaxfvHBswGgiAc66f4fGFvNh+L&#10;LLCZHN0COu46+1hlR3kn5o4e/v0UvwOb2ZVnzT8+0sbqVJCrJcgIlGyWxRrkucylEPYP6r0SAjoB&#10;d1g/5VNCBLthA2AzYGOIrYLNq1OGTa08a3FgE2fpZD/YBdiRPpbZsFOwaxzdfNjNL817wMGEQ0oA&#10;Oi5gzrolBx7df8k99KhQTopEX6oeViRclkikuKXuY8OereeyRi8FdgA1wNx5fwmOAU/uxsgUg690&#10;NcgPYKemDYteMtHv0FZOzTXjT2/UsM88I/xJBkewAhWOf4UAyo1yn15p3r9o/uquPvLjX/S7BKxh&#10;g4kMyWc52BHYnUNbOEsmDk6Niglgp8HOAqNhx2H3v4jRcHgJB93XMit79NK9P5+v+9jIPRmoUE6T&#10;RN1UDysSLktEEbfcuvJwbumWIOdSJj7iw8vsC5IVnqbgixGYAE/BLil5Y4avX9j3yhHbj491UG4X&#10;GU9p5FXrFP58I9wdNci3NyrlREfbq5Y66xUunzIYw2Soy3RfsAuwI7A7xAWmRf7jIx3Y2fUL+uaN&#10;GQG7TzAaDggcFsqB6kRwwFnaSXDwg1xK55VtvX2VnN+gnDKJulQPKxIuS8QXKo31zWCQkyMXEulj&#10;eKXwQpzAFboZ5TJphSztIl/HDLCNq2YNvHLUpuG5JvYZZ3Er7oj/ZhB/FHqnTqG5Vrlo7HCdXtMq&#10;kiKH90k0l5l0cb8T9vkPoJks2EHYTSLv8Vm+/rnmlSM2cChSI2N8HQC1RUxaERyo7pto4kR4GKcl&#10;R3275+fzjQ3NxJkSOn0SdaIeViRclohbnj16s3z2rlD3cmSQdSZ0M1/hY5HtapDH0CxyMSiI8Eqa&#10;mhFycCvndbUe1xcDnur/VBYT5hTA1yiH0r6fZNBPtMkgqsIPCSyphLXKoo9gS97j78BrgwJsVfs7&#10;jR2rPH9b4wEO9/kt45yY4atn+GLteK6ZvIY/Ltha2CqC0S3ycFgObuFMyQiGAwWHC8/t5HUT0HA6&#10;4KTAqQnzqFg+5zc4WdzThgrlhEokrB5WJFz+N4tbbl15ODlzfX+bHLp6vBs+m1qXApoAU+D23N0o&#10;P3pg/OKJgy8ftmt5rc69lwdo/lW+WKX1rVrjM82393Wf3DCqOmt+5bDN+b22149Zt7zSQH3giMXq&#10;FeoeaU+cEJ4xPHoVMLcRT5h8ltn/o3PGsOhZuYEb5vfdvsrj15UeJ35l3DppBao+b/62Wpfrr4Hg&#10;AHqsN9YqLbZV8EsFGwCHBQ4OJt38Wh0O16KKwdED4I6ESPh0F9BwguA0DbDNmZy1/vYVSXKjm+ph&#10;RcLlf6e45ezR29mjl8KdMkMzwdO0W72P4R6caMSLGRi/dIrfzVOW7R9VcWssjXo4UGDUTQGzusPx&#10;Nul18/oHsNNCXJP9HDN8LHJcDfNRZzVakbN+QZh7ysUDTsgjo2Y9+bfV2l6mOaZSExNDxqDWRVg/&#10;JjW/aIiZ9ESGVqGlfLmFbIW1Qpm9aikd/7qTRklpfBT6OizZJH/gJ85Pi3wuHbRvf6/Sgeb3yqhT&#10;HfhfeO3OBosTHCg4XODcP6rCAYTDCICGQwoH1t0ol3LARQpOFpwyD+O07DHfnzt2h3s6UaGcaIkI&#10;9bAi4fK/TdxybM/VCRELnHUnsLSSupOy8DTNZmkVsrWLwjyS5xcPvXrMuv2jMsIx+Mq634XjWmAT&#10;foMPKGyW53bMAN4ROQeRwqSWTvK1VizzMM5xN871Ns8Z5JARxEkZwkgDv8nSLhhgm/3stjHRr/nd&#10;fe3BTmlgRbNGjkQ9kRGXpWdkBgHEYXcyhsWkjxgxbujY4X0Tgl1SfB0zGLTiaemhaBuAwk0KY/zG&#10;AbgdVMuObHFGbxIbUK/w/JbxtcN2b6p1W9+piEhef6ng0CFjLtX2UfnKMZt5xUPD3JPhSsPSLoQD&#10;Tj7+IgUnjqWV6KybPCFi4bG917inFhXKSZeohxUJl/894pbDuy6PD5rL1k5i6yR1OYUQ3Fy76KN8&#10;xQDbrOL4qGPbGU2vNHGY/l4cg4gsQaPSlSM2y6cNKoqLSouMyR01fM2cgR8e6aA1i0MzJrX1Oy8A&#10;K0e3YN3cAY/v6725p9vwlPbhleai0qHO+vkOaiWbFvmgzRPJ5VZZ+C14p79N1vsHumixOqXWt2qw&#10;hrfVujVXTF5X6RN94Jqe0UJcU9yNc1g6BSnho1GGmnDHmNR3Ff7WChVDWekvbhv9mfloOJj4Varp&#10;Je3odmbx+Cg44LCpcPC7zG/ASYRTCSd0fPDcw79d4Z5mVCgB8G9WDysSLv8bxC3gkaHqgsPi6E7o&#10;srZ7mWUztQo5uoWjfMevX9jv+V0D1DIGLKM0r3UuwBnlfh+Y2y5z94JlQnCss16htUIZ2FIr+XIH&#10;tWJHteJATtqt09aI2iLRjEnt2+jM1CqiaxbvXO2OYf9B7X6og9r/e3DRwkW/wF61ZPNiMVwGe96k&#10;mBoZQ9csDGCltb9XxbCvsXYprE26Q4Rbb5F9dMWkjyUaaY3S6Ib5t4/bIGjCBrTJlIyPtFMpCXFN&#10;bnmp/vvzNp0IDi9sf5vc80qDdQv6jxo0Hk4BnAg4HZQTRBFsKgd//Ep8yDyJdxZSDysSLv/PC5Vz&#10;x+4kRy5kaSdB1aXUZ2G5G+UCzvpa5RTHR57Z69Reh+crkDf8wowqsAxQXk/6FlCvVebmKZt+VjmO&#10;6uhuPbp/wtSs4Ok5QREeyRy9fGvF0oG2ue9q9BAi+d/iq0369E46cMpJs+iHWQMxTPrzW9WG5xoP&#10;bxsXjxvGoBUOYaQ/vwM2Fg2tpnIZDGmtytjBcWydAn9G2vaVnsd30C8dsK88Y/n4utHbap3GZ5rc&#10;X2mHX3GCXwEue5rmMLQKp6SGoQ7OaA3KsX5x9qrFYPBR7oVyyfkzpYg1o8QOHPzTe5yKxkf1tcyB&#10;fXE37jr7DKcYvHNK1Lfnj/PzzpSQ+BeqhxUJl/+Hhcqda4/y4pY56yZDXe3SI8NdM0OzKMg59btJ&#10;gx/dMEFUbZf+PWPwPiq2f1Q+voNZMj4KbvxR7ph4v16h6Y3mcJ8kYKiHcd6mRX0/16kg6GO9a19o&#10;ZQwbNdo3futyr7pnWqKTJJ9lrh+zdjPK9zTJCXNLHhcYO6xPQpBLSh+LHKCtt3nukS2uyAUD1IS5&#10;XC//+bV6lHcioA1oa6tc6qBWgmZHMsz3sQBrnJMTMxJrwN09JvXjt32cNIp9HTJCXFNdDXMH2Ga9&#10;qjTEWqU+PNAD9AOXZ+cGdiSd/1LBwQdT3y4Lp2PJpMFwalCXRP08yomjCE408fyt/HHLK68/IiJB&#10;KDz+VephRcLl/0mh8vLpu5kFP3kYpzNpiZ3nkdEtsG4+S6soZkD81mXedc+1EHRaeH3OuhTczrfh&#10;LXgNvFa7WsX2JqXxQ8cZfT1pKCut6YUmN/vRLnXgR2dAHjjlb0uGYtg33PfhW2AP36tiTYDF/4c6&#10;qNUqikhltMg+uGTqY45mn3AxyLNRKCfY6qxfACsEmx/skrJjtQe6DDQJcblRru6xViA71c0od7BT&#10;+mi/cRGeSQGs1AF2mV6muTZKZRNCed022mWmZ4Q4qBWP6Juwa7W3q2EebPDqmYMw7L93Tll5mKB/&#10;t3yHZ0som/el+qJRNvh4Qjg1W7/3iR4QDycLTlnnF1o46XDqPU3SZxb+9PLZeyIqhELlX6IeViRc&#10;/h8TKi3Nn9Yu2u/rkE/XiEfjp62oNZYvqNjgNDk6hfFBYw5u5bTV4u4VeEGBQif6qPTxidaZXYxV&#10;MwbVP9btaLXDpH7+3ouuWczRLTy32xFlb9Gb0jOzg5w0ioBu985ZcJO2IIR1GaxR4d1D7Qv7HLYs&#10;6VP3WFuEZW6Se3nHYKBdprNe3qiB8Xs3uZzcTr980O7acZv9m10ivZKYWgDo4mtH7LD23lQuN8u+&#10;qtQfZJ9JpxXmjhqBfVZoea1W95j26q7+w8um147Y3jtnidUqE2noCWGjwRQnBI5pq1OP7p8AXwn3&#10;SMaaFY7+zESXAb2C83scuHv0u1Wr2PiMhjYMDnj3U/ZwalDnDZUDWzjxQbFsHTQFR2d0tkLjuSEM&#10;fB3z1y7e/6nlMxEhQmHzP68eViRc/l8SKsf2Xhveb6qTOhq527dTIrN0Cpx1C1MjR53a7YQbVSnR&#10;2YNOBHavUTFzRAz4Vlvl0tGDEp7dNULrgY9aZJ9eR61njurFc/Lwu35Y+LN8/ugRDFphP+vsZzcN&#10;0YA9eLNOac8G14nJYbH+cb6OGRy9Alvl8quHbVEPX/JvgRrka2t0AliItmlRMchuw28B3FFXs/8c&#10;2eIMrhl+bmHxEAz7msrlTzLIa1ugLO2k5DC0PWDzAXNNvBk+4RWuKPXyzS80Q92SgcvlSeHgkTcv&#10;7gNXFwat6Pxup61LvcBH97XKfnLdCG08ZfO6L9iRRzrDfCbkjhp+5BdG40tNtD2wF920z3CaYMeb&#10;FE/+5pQSMQqufJ3TGcIAggFCYkT/qcf38ZsEKcHzv60eViRc/t8QKo+qXxaMW87GE4uUmkkR8si6&#10;hWlRo87uc8Q+4ZW8O6PagBrC4MCkl04cDLf2fa0yWdoFQ5np107Y4okIMJ4KE0JHO6oXRXknfX6r&#10;hlxhm2x5YgRw2c0o/8Yxa0RDWGGrfHLYGFqv6dYK5QBW4AtA8Kdv+yBUUX6rXuHTK41Ib5SeHj1o&#10;PBhYZFphJe1SwOXda93h67Al8wuHiuByq8yNY1buRvmwwNJJfni2BJ+3E34FVgJMBC7DxrTIPr5m&#10;3McyG/i+etYADPvq4yMdf0Y6WObs6OiJEyJhd8I9JrS81BDRGeOjEoJ1dzppYFK7fvCAixnsCEA/&#10;1C1lblHAjZPWWAveW46ysDjBKYPtb1GAk5gaORpueti6+ZQTTREEBoRHwfgVj++/ImJGKJD+V9XD&#10;ioTL/wPC2lrb1iza1986h6GZ0Hkq2VkP5ZGTQsec2k3HWhRRs16XHg0WQIYUTWiJz3qBTx4Plo3I&#10;V3yWqTxt6W7MzXVydPO9zfL2b3LBkff1+vn9gIOuBvnXDtsj4mBSP8waQNjPjQv6IXzDSlpl9qxz&#10;zR01YutKj19XePlYZAOtyhIi0UzH5M0AAYlqlWIHxzG1CsPckx9eNrt3yfTKIbtj2+k/zBkwhJnm&#10;bpzjpFFyagcDrDSVy+1SZ35zdNZDc9iPGzr2u2kD183t98tyz4ObOGd/c7pxzOb+JdNPr9SwNljM&#10;iaNbwNQuOryFTUyTv6AowEmjCGzyQLtMtk4+WFR0SRBx3JRrrph9eqWODhHsvrjezfDFZoWkkNFw&#10;rOCI9bfOtlMutVYoczPMnxA2+spRuy9AMwiOCWxkixKc0MSQMXBynTttFYTwgCDpb5OzdtF+CJt/&#10;Tx3pWUXC5R4tVK6cvRc7ZBZKXJiki0tcwPuuhrkMzeLRg+IPbWNjzcjndk1kgOYnWTDUN09afz/Z&#10;D26606NipqaHHtrKQhPYf8JTyXUKbR9VYgbEuxjkoafkmeUAucCM/zAbzGbvx9dMPE3zwHsuLhuC&#10;UPVZ5vYJGxeDAmDHyP4J7XWqCF6wkgai5fD/YfUqQxjpsAaw2J9eC3UQhg1ukk8Jj0HGEF0Gst2N&#10;0ENDwHgC1xzUiuGPqWnhKCfTLPe2Wgc+Nfp6ckJQLD6YsPfOH9xMpSYB0+1USsylJ1rIVYBDt1Mp&#10;hesES6fQwyT/wSVTDPvvpkWoM4anSd7dM5ZoHz/J1lw29TJDvTi8zVGf7pnZQSLmBW2Se1OlP8g+&#10;O8x9wpT0kL0/cp7eMsLHBAod5FaZylOoVwnctUwIHfO4ynDDIp+YAQnwL7qTMCy4AtcwuBDylwfy&#10;dnmmYAE4vM2Kh37mjBqUACfazTC3k2Ag0hpjh86+eq6aiCKh0PofUw8rEi73XGFNjS0LJ25zM0xh&#10;i++VDJUQgAKgCXFN+WWVZxvRL607Xd8Al+3Sj26aZMdEuxoUAPgs5coJ/DFoxeMDxj65bcydjAKT&#10;WlI+GODr65CxZrYvgJWpXQCwm5EZijWrpISPclAvjhkY3/ZRFXG2RSFjWAwAiKVTML8gCGtVQK4Z&#10;meveDa81Z+UEe5jkArX7WeW8rdZDE/2QN+mjEpjozBHR1orleG+53P42WUNZqVHeiWCBC8YO27Pe&#10;HWtQRr9Sp9DwlLZ6xqCFxUN3/eCJOsA1yVadM4ery7cl/tMygovHRWYMix4XEDuiX3yIazIY4YF2&#10;WS/v6IPHLxkfafjVZHin9pE26kaN/2hh7HAgMhxPcPqbl3ijDSZvGAiT+m2Nu2nvyQ6qcHkodlQv&#10;GcrMeP9AaBfQkjJz8wPByMOqdq32RB37sN5tTYorp/u6GebRaYWpZD+OoKyKD1UX477JgtOKSbXW&#10;qmxb6RXikoKuLqY54ugMYuskuRmmfjvpFwik//nK0rOKhMs9UaicP35neN8pTmrjO+lxgedqC4Fx&#10;30/1q0ONS72727IHtG2VuX7CZqBtNlAGkBTdP2FSWmjh+Eg/h0y4AYfVBjunvb6vhzeaSV87bOuC&#10;pv4p2r3Wvea2cYhLKiwAXCiNH7agKAiWB4yCSUQ28JPMwytmfa3QxPkc3QJg0K8/eBz8mbV8xqBI&#10;zwmAKviit3nugU2uiE3CI1nqFW4etznxK+PGcesHF81e3DGofUz7/EYNq0f0RHf0/EsO8BTuCQCg&#10;6OKhzJ1yCF0A4E1p9GaLPFav2PZOtfG5xrtqnWc3jVvfgn+X37HaI2vEiEnJEdhHZYRFWFWb9MV9&#10;joBaZ7082MKzvzmJ6IzRIP/ouvHaef0zo0f4M9LBiScExqJ8McXqNsrVPdEeykqDewLYX6xWBWvB&#10;rTG8flQP5KTCYQl2SWlBPQvhu+jBhlPTwqalh9XcMG5HjCatSpxQq2DvuheaSycPhlMPx1NskyDe&#10;W8NJffzwflMunKgk4koo2P431MOKhMs9Tqgb3MJJ21z0k511kztxQxw9lE8oiY96dAvvI0EMMqbU&#10;YXFqkK9/QQt1BbwWwC381qU+n2tVcaLJPL1rGB8QB/hw0izKGzUSNRs2yH96oxHlneSoXpQUMgag&#10;8LpGF5YBTIPz9XXI7GuVCfZ51YyB6MKA2/CLBx0GO2UC8e1USuxV0BAPcOI2SqWwwckRo6sumYtI&#10;FBCCr3/C+Uu01DXJoT4VQCICoF8kICZ8C75bjz96FQwpvINfkNDDswH0/CWB9bUq0zLCwjwm+NMz&#10;H181EdEZA3EfZUuwz3Lva3QObuJcOmAvwuTiLX50fGr8EX0Tz+13aHlDTI761fWj9t5muWzd/DG+&#10;49tRjz1FoP+NY7ZwTCzly0YPSvgMEO/+ZRVdhOB2x7h4/DBYg7Oe2CZBCCFn3Qmu+imLJv/yqfnT&#10;/2qt6VlFwuUeJFRuXHwQM2i6k3q8txibjLKHJihxETMw4cxeRzRm79OXtCMRwqR/Xe7lqI4GgKya&#10;MQjda/P72GJSHx7pBrDS3Axz2TpFF/Y6IfOISc/JC4Tl+1pmP71ujGHffPqgXp4YBZsBGwNb5ayf&#10;P25oHNaA35jDStql3zzQB0MXN2RsiGsyKHZw3Iys4PP7gWV4M2P3LyF/kSg+txYsrTyY6/f3ddvA&#10;VlM+JQs+Iow5XD8A1pSPUItfLBwNOCx0DfQgcLiezc4PWDzJDw4pvGmvWrJmFhxwPPv/ST5zeAxL&#10;uwBM+s5VXuhqQawHDg5cjWD9XY6Mh1PfLntqDx1ud1Baw0RMWoNrnONH+c64dfkhEWlC4dej1cOK&#10;hMs9RaisW7zf0ySdrTOhE5vM1Crsa5WzZu6Azx/VEB06IUgnapMtjY+kaxb1scyBG3wBsgMUsN7b&#10;lnkTOQdYjEggnP2NgT/ruvjnpXj6FZxsq/zyqYNZWkUexjk+5lmuBvl3T+MtacRKYAGgT71i43NN&#10;EFaHpx3aZH6P8/17BEcS7OofmfL/s+ydkzbuRvmuhrkAypxRI+BexEax1Eq+3E65lK2TD1Ae4xvf&#10;8FoDXQUxqfO76XDlg1sTeBM1DPDNcoP8u2q9O6dsEKnF3QbBYWzCTT1sLSb1+YPaD3MG9LXMIbLk&#10;omWFMs4QYOuXHCDiTSgIe656WJFwuUcIDarOiF4CjsbTVHSnC3gTzVhPK8qOjnl4wxTdUEPd/n2u&#10;E2pyi0J61CiGVuFAu6zXdw0QQ8kL4GOahzDTOHooGdr4TAtrkW16gebGdFQvyhwxEvV/gMWAI5jM&#10;7g2uHiZ5wGtv87wDmzjUzCzgA7YT9Kfg+CO+8YRghRTxP+pOlvavELqrCIKrHWjPOnc4R/cvm8IV&#10;dELYGDiMEZ4TZuUEf3wKB1MObW2TYnzgWLZOgbN+wclfWeiiRV1PSfH4qGeVhgjN/I8I1SnU1mg/&#10;vGyGLpAoDJRx0Pd+eN00a2QMBAmEirgoAi5DmGXGfPfqOTF0mxKKPVQ9rEi4/A8XKif2Xx/CLGJo&#10;JlBqEV8+FmiuXn96xi6o7Z+JO1zBikoRELO900no22QrksLBDqMxxygZIghTQFuLfHpUDFOrAGry&#10;0xtGKJGKSU9JDXVUL0az/NzhoRyWxKSuHrbfvdbj7QNdNJU+eT1fKlhbLZ4OJsbpNctyBX+D4M16&#10;bqK5/b1y63uVT29VW3DBH63vVNqJnYUFYDHuGgRX0oCmN0I/AT9E/t0/RY3ydY91hrLQxSyAlVb/&#10;hIZ+sQV/inYTumn4/EYdJZ3AjwNGManDm5wZWmiKojj/cVgrHMbe3K36JPvkuincx4C/9jLNe3ZL&#10;1DTQdQpNb9USAsctrvBvfA33Ijyj/VkG+6ywc637YKdMOq1IbHugZRYE21BW0ckDN4gIFArLHqce&#10;ViRc/icLlaUzdqJmGYOUvlYiZuAlbDJTq6gkPurVfQPkj/gdEkQKJRCAX8q7Vns+vW4itvcVJr19&#10;pSeYXKZ24aSUcLwVjowqRaxVLnvkSAB3f5usl7dxCrdLH9vGslIoN5OetH2lF9oSYmH4RbhOAH2+&#10;KAMASwJNED0JbgI0AZfKta/UHz3WunzXYP9V841nbBYdcZyyl5m73SVhi3v0Rq/QNX38V/UbsHyA&#10;z/cDPJYOclvi67rY13WJL/zh8d0geBM+ggVgMVg4cYs7fBG+Div58YwNrBBWCyuHn0A9MeDnELiB&#10;17JoM/44rDGpTd/2hYNjp1IyN19wOjpYM1wP+PSsU2j9qBI9IAGg7GGMMsLZ0SPP78dHZqKRjTKT&#10;U9CYSbgSr5s7AB1nkRdXTGrjgr60XjN3/QDGnNSrD3YEk3pZbVA8LopJKxZvnLMh5Jz1kpfN2kXE&#10;oVBw9iz1sCLh8j9W2JuXH9NHLnbstCcc1M/Bjpm7N7ojq0XM8MCvgSLVLPvgiunoQfEWchXliZEY&#10;hg8+piwDapR7/1DH1zHT1TDXwyTvzkl8aDXxEfxEq/THGt3B9HTwy4CP1g9qBEM/PNSekhb+60qP&#10;l1X6yJPy19YdESAGdhPWtVbp40uN2/f19l41+/6Yff4O55EbvfsvH0BfONh4VoDG1CD5iSFSZSFf&#10;l4Z+VRLy35KQr0tCepcGS5cFy5YHy1cEKUwMUpoYpDypQ/AvvClXEQQLwGKwMHyF+93SUFiVwsQQ&#10;WC2sHH4C8B290btgpzP8NGwAbMbHVxqo6Y/w17CRsKlfiulG+esnrCsmRPjTM2+fsBEYOUIWHF6s&#10;9w78ouhllj3YKcPDKM9KvoyDj5u/fMwGzgWcEWf9vBDXFDSxBlwziC+iWxagNi6IhBbZ13cNnNRL&#10;l07yFeAyCH4CFmiX3b3B3c8xE0KIElRcEY2BauMzRi55+/JjT69NPatIuPwPFCpXz90LdikVl7sA&#10;j4Ma9DWLc2KiX9wzRBWvm5holHtdrQ+1ESq2i37B1UMOKEch2nDJLJs82EGtxMUgL8JzwqObeM4a&#10;VfveDW8180aNZOug54NsWcKbyAJWAuRqw59pArAQuU6KatFDm7h2+KPSs6faJ26aLDtun/6L65DV&#10;/RwX+OtMD5KvCPkGh+83pcFy5UFqkwP1pwdazQlkLgzy+i7Id0Vw6Jrg6I0h8ZtD0raF5u4ILd4V&#10;VrEnbOresOn7w2YeCJuFC/6Af+FN+AgWyN0eCgvDV2I2hsDXfVcEeX4XBCuE1cLK4Sfgh+Dn8B8N&#10;hQ3QmR4IGwOblP6LC2zeiZumz59q8TCN50/w5EkXeq+M01Cm4alWO6WfBlkN8k2vNMPck+EEAX9v&#10;HbO7cNh+Qthotk6hlUKZp3HeEEY68BpO/S/L8JsSOM7oZkXmyU3j3etc187pu32V+/2L5sQQx0nJ&#10;4YVjh6HWVMqvgGCbMennVYbZI6NhbWK7auA5jWDXsms9e2RgDysSLv/ThMov6054mKTDXaS43AVb&#10;t8DbLO+nJX3xbPKX9CqDJTGpfevdGLRitk5+fEBceyOebqYsBgJAvFMf4xsP98twQw0oX1A65Nc1&#10;bstnDIrymgAmy16lJH/0yLZ6SqfargjFZ3GjfPNb1RvVeutO22X84jpwRX/zOUOVJwUDCsHJypQF&#10;Ax9NZgbSFwT2WxYUtS44+eeQst/C5h0KW3kyYtO5iO2XIvZcjTxwPfLwjcijNyOP3sJfb0YewXUY&#10;dAPpEC7ib3iT+JRYkhC8DyuBVcEKYbUrT4bDT8APJW8NjVwXDD8NG2A8E8EaNokgNWwkbOqgFf0z&#10;f3WFjYddgB1ByXrYKdi1Li+QnS+D8g9oUhE4whVJESiDBPBtUTizxyl9WAwaem6cA1fKEf0SP7/H&#10;b1M+y3x8pjUlPayPZQ6dVgRXSriUeprmZkWPrLxoBvdD9y9atFN+gi8IBgiez/I/Lu7nbZrH1s0X&#10;l9OAUPQ0Sf91/UkiPoWC9p+vHlYkXP5HCWtvb59TshkcirjJLnwsslDf5AEJlectkVEVidTOVauA&#10;NSklhcQCl4HOu1Z7ICMsTHa80r66rxc7eLyjOpr5jJiAwkaxzEax1N0of05+EOqK10njIVmwnShT&#10;LNf6Hlisv+qk3bjNns6L/bSmBUmVITssWx6kNTXQZm6gz9Kg4etDwNLOPRi+9nTEr5ci9l/DYXoL&#10;vQJk91+P3HsNSBq1+2rUb1cIRfL++FJxvwirghXCamHl8BP8n4Ofhg2AzYCNgU2CDYPNg42kTQ2E&#10;DYbNho3XnhYEOzJus8fKk3Y37+vDDiITDTv7O05No9ybal1/ejpcCL3Ncx9fNeVedJG37Y19Vh43&#10;dBx8xKAVHfjRFee17OuHeiP6JDmqF4O/Bk890D5jkH0Gk1Zkq1ziaZK3ay1+cim/QhFsJyZ955wl&#10;0cdZZGMguj8zToOwnFu6BWK0J9asnlUkXP7nCPv4vp5IKPuYi5gTDuoGeCWmVtGMrNBm8ErCQ4HJ&#10;AlNGeYesNukbR+1dDQqgkgdxUtFzmxpFtOmjG+RPsp/eqW38tt9Y/7H+jPTBThnR/ePn5AdWnrNE&#10;nWfhVzqDMt6chVvjVy80d162yNru4rl0EICsdxkyxYoVgUYzA10XB4Ezzd8Ruvho+JbzEfsICvMQ&#10;DE5WELvDcPH/+HNFXj8htAEErGGTYMNg82AjFx0Jz9uBDDVsPOwC7AhKcOOM9lo6KHu7y87Llq9f&#10;aHJNNByEbmaZ2mU2L+ljJY8eREttG8Skz+xiuBig2Y7GDcHvchrlPteqJgbFwSXTWS8/iJO2e6Pr&#10;y2od0G8b3EJdU+i0QpZ20fFfONTuNCLVLg1BNT0zFAKMaGykhB/I2zwTgjMzeknt+4YeV7l6VpFw&#10;+R8i7GHVi+F9p9A14imVgRDUE3wStdzf1oEDQk9FEgtEQMBnuaYXNNSjgPIRWZjM1LRQuPN10ixa&#10;Uj5EAAGwBqjJH1WeXDdFzXfIT0lh9YofHui+q9bDnyQt3cVgMwLHDQoPH2utPmU3cqO39bwh8hWo&#10;nU2uPEh/BmLxyA3BFbvDfjgVAewjQHzwBjLCuxGI+VgE8aEprOE8kf/+IlFWIk4d2wObBxsJm0pg&#10;GjYedmHi7jDYHdgp/elcHw07C7sc/aPXD6fsap5ooXNBAJpyoCiqVWx8pXFgk3NyWCwazgNfId6v&#10;U2ivV47zHwcxwNYpOo0mMkUTfaybMwDuYFwN8oJdUp9VmqAHBcClFIR987LKEN6kaxZGek1oJgaq&#10;8H9FpCCcIKgwuZ1rPCHMxOU0QBCiI/pNqbn3smfVr55VJFz+PxcqF0/d9XXMZ2sniUwog+iaRXC7&#10;ik8c0en8nLWKLR+Vf1nmM5SZwR0PJg7fLbKvqgwG2mW5GOTCLfOjK2bcHgKt0lib/IWDDvGBYwfa&#10;ZT8FOkA9h/fhVhrcH6iT23P4CLljhUdPtFectAtb18d4VgDc6X9TGqw6KdB2XmDg6uCCnWErT4YD&#10;znCuRYEVFQQxBYiEBAF6FRf/D65GCKnLBUCkBchr5or/08LqwDTsAuwI7A7s1MoT4WD8YTft5gXC&#10;LsOOS5eFwkEIX9dn5Uk7OCxwcNAh6uQY1uJdy5sUsTreEw7hFZPev9GVQSti6RSkRY5GHeaaZD/W&#10;6PjTM1wNc90M868edBBIRqGvfLN5iQ/+laKO53h1KQgtTLryosXwPkkQcpQgJAQhCoHq51hw6XQV&#10;Eb1CIf0PVA8rEi7/3wqVfb9c8DRJd9EX1UMZ9VXKdtIoLhk3rOG1pti+E3x9krl9ypquUeqgVhTu&#10;nvIBQIBmaRBaDISqrtT6uWiWeqZWYf6YEYj4mPTNM9Z5Y0Y46xVaK5TaKZf9vMyn67tgqMyof5vc&#10;+1fqW85bgUk0mc3FscaUQObCwOiNITP3h/18IeIwsplRBwRYTOEdXzw48rlJRapIjeT/vVtI/I/I&#10;i3Uq3k/zN4a6kXxxGQ27dvRWFOwm7CzscvSGENh9OAi9S4PhgJjODoCDs+WC1YfX6igHDQdN3CWW&#10;3MGjQf7jU+0AdhpHN99Fv+DaYTsE2XbpfRtcEHa1C8oTRPV3bJc6t8eBo4u6OW9aTHpKLCzWJoNu&#10;g8QFErzfLlX/SrMobjgEHoQfNSZxNLvoo5bAA79eJGJYKLD/aephRcLl/0Oh8uOyQ+A+3EU9iw/e&#10;cTPKhaq1eqYf9hn3WZ1DGQS17pP8yml+QFs6rTA9cnR7o7LYXHODfMs79WE+Sc56ee7GeTtWeM8p&#10;CHQ3yrdSKGXSipLDR58/6NBWC+sU+iJfhEGuUzxTaZS9w8Vhgb9sOcKx2mSE41E/hsw7FL7jUuSx&#10;W6gvBNz+g6Pk4ZhCZB74+ChEolCSr5G7xSq6e6J8q0OdIpu0bfwNFtgL/q6hnYVdPnorEnYfDsLo&#10;H0MYCwPVJwfAwYFD5LjAP3eHy9lKIzQrSOf2GdQk9/yufkrEaFvl8rxRI7A2nOaY9JJyfyeNIrZO&#10;4cntzA7s8oU/9xbADVzetsyTuwDqDKN48CfX5heanU0OBe/DVn1WWDXDD8JP5NgTQLO7URpbZ8Km&#10;FYeJSBYK73+UeliRcPn/Sqh8N30HXQNNeSE8bARqAvijfpY5h392Rp2loOqKrEXwJmAX6hjfYcGS&#10;n+VLxw1z0iyCejs/PxiZKbL/4gu+i0kd28phahd5m2e56OfbKZeARYr1G3/kFzaaOxhlmcUYOvjR&#10;Ftl3rzR+OG07eFV/9SnBX5eGKE4MtJ4bGLEuePaBsB2XIgDHh24QDXfCIAbx0MaFHQWCSDyrS0Yn&#10;Ga8xf6rIayb/IsVrk9UJo0For2H34SDAoYADAoclYm0wHCKFisCvS0PhoPmv6r/mtO37VxpoTgxx&#10;l0/iFH+SP72D8fCyOSImvIlJLyobAufX3Siv8rQFdZQKxECT0rihcRy9fBeDgpvHeMNYMKkdq7ys&#10;FcvjhsQ9uGaKkirkb5EFPworwWQObXXpa5kD6xGRbkaPXEiHAP5+5k4inoWC/J+jHlYkXP4/ESoz&#10;8n9yVBvvLarrBUQ8U6swzC3l7kVz5HTEwREqT5tM/WPd60ft0QzrsGQLfj/bJNf8Tm30oHiGViFT&#10;q3j7Cm+xnaWA158VMkfE2KsWA5GjfJJ2rvVor4dVSYtGOawc7r6b5Csf6pXsZtsvGCJTHipVFqQ7&#10;LaD/sqCinaFbzkccwbsPA492dY1jCuYICPKBSAYlhaFc7bmGRHmTEPERWZQFCHXyES7yNvA3DG2q&#10;0Mbz6Qyi7HIUHAo4IIdvRsHBgUMEB6rf9+igSZUFwwF0WDCkdDf77kM9NEReXHID3myTRgsQY1La&#10;pfesc3NCOaii7Ss90ESsEAzchVGnul++94bLLVza4SrbCrEBZxOTvnrEwcM439Mkx1qhbF5eEDrL&#10;3K+IEfwoJlV5wSLUNRWfp1AoUFEnDTQmcFbhJiKqhUL9H6IeViRc/vuFtbW1laX8gPrDiXlGKvig&#10;xKCxbx/rINR21DdBfVRqr1e8fsoGfzRc4ZjB436YO+DhNWPkc1Gm+Otnd4z8HNEzqt2N89Ej48St&#10;qlXmzimbYJf0nxb1aXmnjhYTeVuN4x7ugk/dMR672VNvRtA3paHg+2zmonzF98fCidSqYLKCDyYe&#10;sAiDSSUyn3cgPgrJcOSKT1iSRv0ZoqwTifLTPPG3jbvBQoDm7SB/lzsOAnFMUIoDDhQcLjhoozaG&#10;wAGEwwgHEw5p3GbP03eM8adedTWXSIN8LXruSTpDqyDENeV5pRFC8ycZ1GyL9T61k+VlluthnMOg&#10;FR/7Ge8n91nm5T3DIcwMF/08wCuDVrRpsainYYkUJvX2kW5CIHrQASVQCUEYQzCXp65pb0PhLRTw&#10;/wT1sCLh8t8s7POn1ry4ZRDHlOAm5GOOho2Ujh/+6aNaZxlAUK1iW6NSWnislUIZfBHqG12zyMci&#10;JyVi9LaVHq/u6WPYV3fOWEP9BDQPoWe8qDJCT+IQucJapc+vNRHN60X1RwZAoByo0r5rZmFr+6pP&#10;CfmmNERtcoDb4sC87aFbz0ccvYX6jQFxcIPMxxCJTVQQk7MT3aEwn558kgpoL9Jokij/kkX+CH2R&#10;siqSyL+LRNk8nojtJ/ZFYB9xkQ4CEvfg4AcKHbRjt5B9zt0e6ro4EA4pHFg4vOHr+uy/ZsZNPXdC&#10;Z0z60CZnuB9i0AqDOGlblnvdvWR244zlovIhniZ57kY5Dmol09LC0IjQZtlPH1XHD42D+ydvvB2P&#10;pVN49GcmmgUJ1gNnHC4DYMbF/RYs8Fmm5aNayTjUEihuFjoI6YLxyyG8/5n1rmcVCZf/TqFHQGWN&#10;+s5JXTSUiXkPFhYFYp9wx0QgEg3Pk0Ov5KpCqEnueaVhIDvNWR+l//paZXL08u1Vi2ElgxwyC8dF&#10;njvgsH6er6dpLlTdOP9xLe810KooKwFBhRTZvxXeh+XrlHZdsRi6up/ypNDepcFaUwMGLg+avj8M&#10;bsyByOD+dnENMp/IIBxDVBwjcpFwTAEcEh+CJD6SxUcqX2P+JAmsFn5I6KcJcTePstk8kQEt5KMF&#10;0YwrCg4dbp9RB5Vp+8LgwNKmBsBBVp4UAgf8tysWiM5wCkQSE95sl9m11t3HPNdWudRJvdjTFHCc&#10;z9QqdNbPc1AtyR8zEj16qlkGa5OfnBwBbtfDJCeAle5tnuVmlH/zOP64RYixVun7F8z3rndDc5uI&#10;DDMQYrcshOX8wiCILpGdNEBOauOzRy/91Pz5H1j1elaRcPlvE9bS9Cl9xGIndREjR4CqUGdY2kXr&#10;5g5Ew0YI3wpqlMdqlV9VGmAfVbBWfLp0Sm3BpK4fQxOMuRvn+Fhkl8YPGztkrLMuPmZatZijUzis&#10;T6KvYwYxenvShAhU90SmKYQFOGhQ3HvNHAChODFUqixYd1pA4OrghYfDD6IeuwglQhlkPo4FiMyj&#10;lQgc80knREABUAphFBT7F4jyE6CObRAFa+7GU3aKBGhRWQ4qoFH2GQ4mHFI4sHB4A1YH6+CpZzjs&#10;cPD3XTPnZjYoJwgEaMak718xK4mP7G+TzdQqYtCKOXqFgZy0tfMGoEeDA0wxqQ3zBgJM4dpcNHb4&#10;0kn+8Ed/m6znxMTNzXKNbzRH9ku0USqbnRv8GcJMZLsCCIKtQR6Cc+2cgRCo4uY5QvPPRS8B//FP&#10;q309q0i4/PcI+9TyOX0kQFmEU4b4djfOddEv2L7KG/Wd4HOzTqHlg+rklAi2TlGYe3L5hMj3NXoi&#10;jC0mtWs16hEFLiklfEzDS+0LR22mZ4UEu6RARQVAexijJ+yBAM1LK/zb+c/AF6cGNGbs5G2TsLV9&#10;lcAj40QO/iF46bFwYgIgXspCkMgEcUgYIrFYJI4pjKOkIwgsUrgpoH3Xx/5ZoqxZlCiYpm48LoF9&#10;xEXsuxCg+Yer4wAiOsOBJY7wd8fC4YATDYNwmxK+ru+pO/gAH5F9Nj6BI5Z9UWlwcjt97waXi/vt&#10;G57RUB8eML+Y1KmdDGe9ApZ2QZBzav1rzTl5AfYqJRAbDU+1UJ7kkyLAmq5Z5KhePC0trLURf7AL&#10;Zf1k4Z00fl3h46xXCFZAHJozY5ZAwP+jKmDPKhIu/w1COeWsUUvFOWU3w1x34/xDW1xQhpdPTPij&#10;VW5WToiDWkly2KgIz6T9G9y4lY1fSfhLYnLfFgcCdqGClYyPgtqIYd/UP6Md+plTHB/p55QB1GZq&#10;FcACU1IjWuvAE4mxzFDrWmQra/TGbfZQnxICRNaeGhCwChEZ3NwhnMiCOAZRcAwMEpGsIJhFuEtB&#10;lvFJR4CPkAATKQz9m0XZGMHtRFsu5KM7dpa/+3w6U1McxNETOJ6IznCo4YADnYeuQokjOBFwOsZv&#10;8bhbo4u63Ajf8UAMALXbpdGpb5VG+AZ72yZdc9VsgG02C3+yya2TNhAVqZGo780Yv3FwH4ZhvVdM&#10;9SPCJnPYqPYm3BFT1iysjwjNBze5uRvli5tWHyU0xixt/fzPyTX3sCLh8l8t1PuiYPxyiFRK7IIg&#10;pl0N8rzN8k7/hs94QJlxol1manqopXzFA9Rb7qurhxzP7XHEWtCtK7VmQnVqUswaHgMVDO5Yl0/2&#10;RwRHd53SsJI3D/R2/OAOVvrnpfi8oMK1GgQVu0X2/WuN8t1sgxlBvUtD1CcHDFge9O1h5JFJROZD&#10;GacJcWPOo4wwjgkJ41iIxRT2IVH4KFL7uYr7A0JroKxWpCibxxN/FwhGd+wjH9CCErbPhHfmHVIk&#10;4jijww4Hf+Hh8P7LguB0wEmBU1Oxh42GC7bIdFzCRapR/uMz7ZF9k+B6zNIu2oOmVfmm/b1K9IB4&#10;e9WS7OjhEFGHN7uwdQqZ2gURnskfn+og4gPNKesRKWQFpE/uYgLuXQ3ForkwfsU/podGDysSLv+l&#10;QqU8dY04KLsY5PWxyLlwwBGHslD0Y1KrZgwYaJvz5qH+7g0ucOfI0S1MiRh95BdWW60q+grf3UB1&#10;apGtfU6L9JoA9RAq28GfXDsmTEDz0UghoH8SM4M7LFCvuOGsDX2hf++yUKWJAS6LA6ftCzt4HfVE&#10;FvTIPH9HwjGIh2MBIhMs3ncThIBFSlOIYDEFgoKKAwnCdJwojf9CUb5OqONXiN8V2pgOUXaBDGih&#10;REfHYcFFHCvhtkHSEUZCdIZTACdi6r4w50WBcGqkykLhNG08aw2nDJ04yqkk9FGxvUWxYFS0pXwZ&#10;XKqXlA1F1+lGubpHWgHsVDuVkqUT/Z7eNuljmQNWuq9VTvVFC+S1IVoAuM08392G+27KmsnCep/f&#10;7+RjngveQhyaJ6atJWqBUNX4m9XDioTLf51QmVW0SWSXOALKfS1zrhwRA2VQk9ydU9Yvqozunbdk&#10;0Eo8TXO8zbPpmmjyxlGD4n9e4VX/goa+S7QIvVeG6lR90bKfFVS2AqgtlWetUEcovgOCKifssPDE&#10;xZV7BsFr+spVhMmWo2d2ZP8auhufVwheSUQmRDbI6K6ccH984uy5HnPg9uij92JPPIw7WTPuWHUc&#10;QGrH+RiROKZgji9BC8wnJoWqf4P4P83fGOqm8kXeLzKgyWjmi3+4eEcPHUwSnflcJoRaBYnTkfVr&#10;qOWcADhN8hWhIWv6Xqs2EJ3W+KDU3qBw/oDDUFZ6etRorJmY4U/uyXUjNOuQTsGCoqBxQ+LAKbN1&#10;C49sdeZewj/LYp/lHl8zObSZs3O1+9nf6LWPtdEtl8jek0jINV866AR8F4dmCP45xZuJuiBUQf5O&#10;9bAi4fJfJFS+n7nTSS1eePAIRDDEMUTzlcMAZfFjrgC1jWiMdf1zzQjPCcBxP8f0YJcUBkpWFMIr&#10;/L18mu+LKgPkhngDbY/9zOHoFQKa/ekZj2+aoBFi5HWS1STX9F510l6WDpqcPkRnWsDw9cGbzqHx&#10;0/hoPYAyHw04LBCRyVAGId8HoDl4Z8zxB2MBxIdux245Nvzb9YH5k/qMHMMaONjWwkJ3+FjO8ep4&#10;MrkoUCMkBGIQBZQdOnAjHhf/jz9BlJ8QFHmr0HZSNp4QeR95EgY0YjQJzSDCO5PQzKVzB6DhdMBJ&#10;gVMDJ2jY+mBt1CQYojs9aPI+VvN7Fe61mSwgabv0+wd6tY900Kfwb6vM9aPWbob5EIEDbFFTM12z&#10;ePX0wficR2gs0t0L5tkxIyEsmVpFThrFLJ3CIcz05dN9W+HmrEXcvLIIzZcPOcJtn0g0Q/CDa/4H&#10;PLy1hxUJl/8iYZtXHmFoJHibZ1AiFUHZMBf87KWDBJQ7zRISwqR/mDXIUb3YxyL71A72xu+8g5xT&#10;6ajmFACdB9plzcgOrrxgjvrAoecl914za6CF3MQIz+RqNJ2CqFtdcFjNskdumnp+5ytVFgZ3xx5L&#10;gr49HAambP91cl8LggtkHHckkffdGAW++OSjcQdujVn7W3jpzP5R0Qw3dzMzKz1tEx2arb6em6mB&#10;i5mKqU5sqtvpmkQKwnARICazmELD8QeuE9D8M/nbbeE/el0kr/kbTDBaBKZF0pnioIXpjAOae6h5&#10;dOafCNRnA04QnKaFh8PclwTBiZMuC/Va6nvspik+9kfQOANJG/EuHARS26UPb2aztNFTVvF+k0Wl&#10;44eh+bDADrfL7V7v7mmax0BT6RdwdAp9EGfzHdSK7VVKEoPHvn+qI3ZiQhAmdfGAo7e56FwzVAGG&#10;ZsKWVUf/b+tjzyoSLv8Vwg7tvMTWTkITEgnGKEStm1Gup0neub10sekLYTXLvbpj2N8mG9A8JTUM&#10;w/5b+0xr8/fe0f0TPE1z8AewFkGlyo8ddm6fY3ujAlarsvW7vnWPoS6JGuDXJNfwTq1wl7P6lBDp&#10;smCTmQHp20L3otkbKKlkPpG5UCayFnuuRx+pij35MG7XpZi5K/1HxbE5LqYGpro0Sz1dV1PzIDvH&#10;OBY7y42V6uo4jE6PZZmE2BVOG3iKxGVemoKPNgrygIadUDgBXg8iJYhXYqeiLExWx0+IEXVTcfF3&#10;BHaqg8t8CdIZAVqwCwcluUHQmYTmDjoT4iadwT6nbQs1ngloRr01inY5N75TE2Gc+cKk1s3tD0a4&#10;rxUanT96UHzTO3W8g7PMoc2uLO0iiEymVmFScOyRX5kPrppcPmY7JS3MWb/AXrU4zn984xuNztLN&#10;mNTZPQxPk3x3UT00oCJwdJIO77r8f1gle1aRcPlPF3b1XLWnSbq7EXXqTvgXGOpmWHD8VzYOZTFO&#10;GVyPcOtcu2xFEhqyBUbmyTUTDPsP1qaYOyoazclrkO+Cd1AF2auUZo8chZ4yhX3TYZT4qkXZ5JO3&#10;TTyW+IFNVpmERu79cCr8OEpcEP1n+VDGWSBI5P03Y048jAN3/O36gOExDFs7A5qxtg7L2CLEnp7I&#10;4WS7sbPdWFmurExXhxF0uyB7+ng2O9fd1M969rKhJx4kAKFIOKagrTM7LIhOPl6TSH/8EQmvENTx&#10;i5SNIYuyC7i4gCZzmdDeaxRAi8g+C3lnEp2JM8JDM5wsOGVw4lafDB+wLEh5EmoPhLufU3dMUMZZ&#10;ZD/IdpkfF/a3VS5j6eT7OWY+u2OEetQ1yb28azjANhusLkOraG5eENasiNLNsBLU+iez6dv+aKJB&#10;lZKFRQEQhNR1dgi+JXXsF46rQQEEOTnsiciH6gCV4tp54qHalCrzN6iHFQmX/1xhTx688nMqcNEX&#10;8Shr8LYc3cJ9G91Q3IuEMmAUWRJVrF6Z2tjSJn35gIOzHuqD/P3kwbWvNOID4sA+s3UKf5g16NhO&#10;ZkJQLF2z2J+RfvGQfXujKF8Dt7S1yjP2MzWnBsuUB4PPyv419OB1NEsDNZVMeDSEAwINI/ffGnXy&#10;UdyvZ0fmlvtwOCY0Ay0dtrHNcCdWuisnxw1AzEx1ZqY4szJcmEnOdoH29pGOzDQXVpoLM8PVytd6&#10;9baIY1UJFCIfEM9iHIjwyqckITJMRevQze6K8kUxomwA2jDKpnaoA80gYk+5gKaYaBKdQd2kM5Hc&#10;wM9LB51R0hlO34HrqD0QTiicVs2pITMPMLA6ZRFdNT4qtdUr/7SoXx/LvLOoXybeAQOTnl8Y6KhR&#10;zNIuLEuIROSFL6LAw+MTLEKbfGrEKDqt0M8x48MDXdTgQV6ngBDQ96x3gyD3NKUGPzGV/mB64ZOH&#10;r/9PKmbPKhIu/4nC6j82jug/lSXqcVDe5tkMWtHW7/AnR4jreVqv8LlWJXtk9NT0MDQtXDMpo1er&#10;iJ7wNiQOH7iVEt0/0UGt2EW/cNtyb1TBYJ2NSse3cWou4/OCkoGOhPomP3isE7i6nzSeTfZZGgQ+&#10;6/gtNPkkbpN5RCaEEIDrysh9N2JO1sRtOzUiPs3F3FxX3UTHbKgtABfhGCicgnBMCOjsNIppM9jW&#10;KZaJSI2/6ZTqzBhi++uJ0Ydud7hLKtFw8f0piYMUSlLZStKEPyDKqrii/DQu/oZxN5WyC4T4u8kT&#10;orOwgyahmZ/cEElnQDOiM+mk8E4TF83oJMKpXHUy3HspkXEOC/6h34MneH9kyuUffPRn2XfVBmhg&#10;N/xbr9DyWj3CYwJbJ38oM/0jMWjlvTJ6GmG7DNcZYFKzcwOdNIvcDPNvn7DiNi+LE+rXLLV5cR8I&#10;dQh4ShWASsHSShw5YFp9bePfXzd7VpFw+c8SKtmjl9I14oWhTExPsXyKP2KouHGuqM+pfHlClJVC&#10;GTjfgjHDUTqCPKUcJvXLMm+IeC/TbPQMVsucI2jKfCm0QlgGrA3Y8GahdnOois1yv16yNJ8DNRZ1&#10;ukjcErLvGhqzgNtkSuKCV/nxBqhj94Eao9LyPEyMtdXNdW2GOXGy3dlZXHfcoTRwyq52IQ42Q2yZ&#10;yc6s9A5e28Wz+kY4Hboef+AmMEs4cUxmMQE+MgeprMQxmszjKfzxp4u/ZngV+GnKhpE2mAA0hdFo&#10;T/9sOpM7bFAGCkbBqYQTCqc1YTM6xXCiLeYE7LhsgeJBOKcBjphwBs1yz2/p97NGbYDT0kO4V/Qm&#10;OfDF35YENjzVRhMQNilmDh9lKV/maZr76IopznrBtVEEP4fJfD9xCAS88MxzUDWgguTGfk/UF6FK&#10;9NephxUJl/8sYYsm/yJu9k6I0Wlp4Vgr/mxpShzz9VGpvVFh349u+OMh0KSdcYPHvbpvgNJ8BGob&#10;5Wsfaw9hpruh7hw5l/bTufkQAsoNsAZ1ak65Qb69VrnsN2flSaFyFYGO8wMXHArDs8lkm4xDmZu4&#10;IOr8yP23UCp57qohDnYGKvpaNlFOnBx3gC8fuHwRFLYZZGMXYo8cdCrJRKe6WEQ7DUtwPf0gmYwt&#10;XqsdQI0QF3YE/kg0JChJgFKcUv4MUdZJEX8zuBvG31Se+DsCO9Wxm1wJdOfgJzcEWgg7pzMPzXw6&#10;804TNaeBjPOxW5HzDoU5zA+E0w0nvXw3B+U0xLXXNcm9uas70C4T7r0WlQ5B4VSrAG4gPjDO6JtJ&#10;44aOe/dYD2D9rNKwKG5YUkhsWx26b6OuRFgQja0KU1MjHDWKKRWBEFSTxVN//ZurZ88qEi7/KcJ+&#10;23yWqZkg/PCRvlboUdbgONoaVDrNzfGESd8+ax3ESWNpFzC1C0OcU+9esERGhvfp3PwgcDeuhvkX&#10;9jly58/9qNjWoLyoNAB+peWdOrr9JBZuln3xnBbyA8pdKE8KGLIq+OcLEUdvkm0yUbE7oIxSmVdG&#10;HrkHgBgVFU1XUVUzGWjFycIzyHzakgTvM8azLbwsHIY7IR9N+TTDxSTELrtiwNlHKUAoHo75RO5A&#10;Gx954kHMBygfpn+pyL9IEZXRJPHpLALQJDoTgKbaZ/F0Fk46U9BMCE4onFbUi27rhYjBK1FjoHR5&#10;WOiavi9e0FBOjIgKslByTCnOfxzqcTEkDrX4Ncq11iltWNiX6CQX5ZX86IYphn2FNSnUP9bpzFVQ&#10;1CgPAZ8RNRqCX7h7BlQTJi1hz9Zzf2cN7VlFwuU/Luz21Rov03QP4zRK/EFEsnQKRvZLrH9JwzN3&#10;QuELgjtKct8mWAaTfnlfL9Z3PINWxNHL72edfeo3JkqAwJKfZO6dtfQwzmNqFySHjWoFjwy3jW2y&#10;6+f4WsqXW8iWlydEtbcooDdbZM9UGjstGIJyF1MDUn4OPXQdNRCJauIjajhKXECdB5u8dk+4k4OB&#10;qpEWPZ7DyXGj0JYvVpabYwzDzNXUKZYpDGUQUNtssPXC1aGnHqTwcCwAMj7deLwj4w/Ep2QnSoXX&#10;w7dSf7f4K+mGKJtHbDB3Fyi7xgd0N+jcgWYhOo8mjeemoJmc1uBzGQlOMZzog9cjk7eGak1FOQ36&#10;Qv9zlUaip9TApHev8XBUL2HrFKyYOhgNUALXjH19ZhcdAo+hVTjYMfPsXnpnjx8UKQjjFtm6l7QR&#10;fRNhzcJodjdO8zLNuHPt0d9WSXtWkXD5Dwr7+K4+zKOCozuBklaGWMRH6GU+vW2EphoQB+UGxTdV&#10;hmgILL/OwJKt0o1v1fNGjXTSKIaVuBkW7NngjuoMAPeTQvowNCWYh3H+s5smyAc1yj+pNBzmk9Tf&#10;OgdVoWZ5qEUbztroTA+WKQ+ynBMw6wA3dyHGJqMWf7yqx5x8NG7OSn8dTXU9FxNOtjulZY8sdo6b&#10;fYSjKceEnsAW56YZ6S72fjY/Hxx9rDKZzCweywjjycccAT4yBwUkyNM0MUoHHbmVBhL6CL2Jv4+W&#10;oXxEUsevUDZAUPwNJkTsy+8DdHfo3OGdBemMTh8JzYTgFBONgZEz94dZzEbjtnWnB/941hZPNwui&#10;GSKqWbFwzAg7lRKObkHJ+Kjrp6yba1UObnL2Mc/xNM22VS7bMG8Qmu6K0oTYpSCM26Sf3DL2dcgU&#10;HgoIlQWqTLhnRe37hr+nnvasIuHyHxEqeWOXiWzr8zDJcTfKv3TACVldkVAGtcruWOXhbZ5/4Ce8&#10;BY9/nwjLA3CbFefkBoNrdjXM5egWHdrsglrJMal9G11Y2iWHt7Lbm+Sxj/jCn2Ve3DF8gDIevbEG&#10;hSl72YoTw+QrAl0XB607jcZVU5v4eDYZ98jIJkM9P/Vo3MT5A1WVVMz9bTm57tTGPZIAyjaBdqZs&#10;Y2YypxN228az+kcyjt7iAosnCo5BZN51iIRICjpBXPjyBP+S36H8yxf/ff6rwGJieN0lpsn70gFo&#10;kCg6CwC6e3RGaQ3SUBRqeyDundHZFDTOqDEQTv3a0xGuiwMhGBQnhk7dy0I9McjpCAieJrmmt+rZ&#10;I6PtVUsc1eF6nxfhleRtnuNhnEOnFa+Z5Yu1dfWwQXGClWNSF/fRwVh4iujUjNoA88ctJ+qRUOX6&#10;c9XDioTLf0TY2kX7RM4V52ORxaAV/7LMB0FZnNH4JHvzuJ2TRilLO5+jW7hhQT+snTRqFl7hb0x2&#10;1XQ/+BRc80C7rFdVBtgnmbrHWpWnrfA181YFCzfKY+1SLe9VEzZ7ypSjhHLg6uCdl/n9Loi6KgBl&#10;HpdRDT9ZEzd54SBlBWWrEHsEZSHI8oWg7G9rzDQCcJO7XlDESnMxi3KIy/A+/yidRGQywih0Q+JD&#10;UJCMhMPlM5TgqUhldFuUL5LFZzQh8pZ0zmjy3nHpTEIzIap3JqGZS2cymvcJGmdRaAZ10hiIZgqF&#10;MAhYHQwhAYGRuMWz5YOqQFICggd8dIPyqlmDIMYc1Yod1YuIx0XimQ25L0grixCaQGPb9z5QHYS7&#10;Z4Cg+qxfsv9vqKo9q0i4/LuFXT5d5aqf4mUqYgYMJ43i2Tkh3MwDNVJ5qlVseKOxqGwoUws5Yrpm&#10;8Zy8YNT2Qu62DFUCk56VHczWKQAv8+tyL66t/iTUjNMk9+61RuDq/lJloRqTA+I2hQCReZNd8IhM&#10;dcrIJv92JeZETdyCtUNVAcrBXULZ3crPxsjRgJXq0gmUQaxMV5PB1jOXBJ1FXObTigIypMMdOObj&#10;D9GQj0hBaFLwKlpHb4sWZTHxIv8idxv4G8YTvs1Cu8MTf5c7t88iAU2lMw/NFDqPIqEZGWdBNHPp&#10;DAEAYXDoeuTYn9Cc2tJloUGr+71/rSEw8ATirR5F2qt7+usX9EsJH+XPSF86yR9rl8fqOk0rQ3jD&#10;FzsJchB8isnMygqBSiGcaPY0TXc1SLl69t5fXVt7VpFw+fcJpZVDXMvwcX0CcQb/MrUKEwLjWutV&#10;um4qQZVB5pcVXq4GBeCIIXDzRo1sfKPZ8eBqeMV6X9znyNIudNQo3rIEH5ZCXgOhZtlHT7U9v/OV&#10;Lg/RnhaQvyOUmBNOTO6iA8qgw1Wxm44MM9DWMB1g1SWUrQfbGNrqwd+dQxlEx5PL2w6PPX4X3KUI&#10;IguxGERAkMxECi55AsIizmb+iSLWSf2hDpG3Cm2q4JajfaHsIK5O6AxoRnQmZzb2d/R6BjQL0FkI&#10;zcIZZyKnQaCZT2fi7HO70OVuD4XwkC5HUx09fqqNJsegBFITPlV3s3zzCwC3qPkACH1URCHaLoN9&#10;VEFLflRBFuST+CEnjfKtdSrxAXFQNYTri7NecohbWe37+r+0wvasIuHy7xAqxYmrRKSV8bniBjtl&#10;vqwyEhgS0okg9LHep35j9LPO4ejl02mFsX7xL+4ZoEwxahWEeiIzMzuEQSt0M8qvOmslwik3y95+&#10;oO+0YIhMeYjRjIBp+8KO30L9pQSgjLjMrbF8IoP23Rx1qHKsq4uplr1B51Dm5LhZD7HVM9NmTuCI&#10;7MgsoFRn67GMwcNZp6qAXxRUkYkMnyLxPCkfygJMPHorE71SSZrFE/nv3y3ymrni/7SguGgmxN+F&#10;ruhMvIKEkxuEdxZnnMfx0YzTmZx0FkYzKJp/ornnnYfm3/BhgVP3hhnOCIBQYSz0v/NQH92cUcIJ&#10;BIEHjkFkThlCGtj9Wf7SIfup6aGjBo4PdUuGVzSj4XkLNGWoSO8M3/os86LSyM8x09UwT6DK8BLN&#10;JRNWEzVLqLr9KephRcLl3yFs+4aTdPX4PkL5Mi+zbI5eIT75gPBgaJ4g3JuJR0JII9OBuhsjNFde&#10;sAxxSWVqF7B0CoLYaWf3O2Kf5FpqVVbP8HVBc3qVzMgMRY/EpqytRfZilRE+V3qwxeyARUfCxbfy&#10;oQYiMpShPp96ND45x0NRTY2d5spM66z3hV2Yg44BjT6OJa73BVkAbuNAm5xy3/OPs/l4IuGYizMS&#10;iEEC+BNEJJ+biKHHxCr7C0X5OleCpOb/gUTZSNLG8wFN7J1IQBNcJkTJPvO9szg6k9Ia3UAzntMg&#10;99PgoploCfz2cDjeSSPYau7QS1WGXQ/h4wvH64enOiXjh3F0C+maRU4aRfYqpbbKpXYqJe7G+esX&#10;9EeNhOLQjEmd2cmAL0I1oVQcqEqA5p0/nv7r6mzPKhIuf6mwR9UvIZKEeyuDnLiDreGGTozXACK3&#10;yj25YXxkC3vPOrdLB+wbnmui5RvkgdSvHuiPGzIOYt1FP8/TJC8uIHZ4n0SOLppoMSlobPM7NerI&#10;lBbZ07dNjGcFypYH2c0LXHki/GgXXS+4UIZqDDp8N3bD/igtdXWbCEeRHZAJwUdOMQxtHQ2HkU7s&#10;LLHdmQWU6WrZ32rd9lEnqzMO3RTAMd9pCrOYkpo4difrxN3sk/dyTlfnnn2Qd+5h/rma/AuPCnAV&#10;XnhcCK/nawrOPSw4UZl77HYOoeN3uhZ/YZ4ovAZRGE2oY9tEZTw6do0MaFGdo/loFqazuKQzQrO4&#10;IYJd5TREoHnFiXDbuShsTGYFnrlj3C00Q/R+kn15z3CYzwQ0sskgFwgbO3jc9JzAksQIf6cMumah&#10;o3rJ2jkDkWumfJcr8B8yyyb5QzWhVByQu3EaGOfHD179RdW2ZxUJl79IWHtbW2LYfJZWIiWDQaSV&#10;U8LGtDfhU8FRIxIP6zbpF1UGReOG+eCPhGDQipz10dPjv5/ih54I1YaeOdLyXn1qejhLq4hOK4To&#10;d1ArdlAryRg2qv6VJqo8sBL+CltkT9wyNZgZJFcR5LQgcN3piCPcsXxEDeyAMi+hzK20OJRRNT5Z&#10;Mz4wxEHDSq+TDAY4X0Y8R1tH0zrAppMxJgJKdbaJY/YPpZ+sTD9ym8ATQhWPXMQfAlA7dicTEHzm&#10;Qe6FJwWXnxeBALunq/OO3MzaeyHt1+MTfto7ft2Osat/HvP9xpgl60YsXjtiydoR32+MXr0tds32&#10;sXsvpJ+8m0uB7++QGF53xugjVBPdsZud2meycRZJ5w408+hMzTiT6CyuMVAkmlEnDQiVtafDHecj&#10;NBvNDDx1C58dlB9aIlUv/+mD6jj/8QxaIUcvfygj48AW5/YG5IKBts+r9VPDR0PQAqzP72GgDvuU&#10;rxOql29vVEoOHSMq0ZzNpCVOiFjY3o4qmmC9++PqYUXC5S8Stn7JAZEd49yMcn0dMl9WGYhOK+NQ&#10;rr5sNpSZYa9aAsCF8GXrFEKIO+vlOaoXh7knXz7igBpSGuXgTvDYr6zM4dEj+sZPCB398zJvNPcF&#10;GG1hKM9AUGYuDPzxLAFlik3mQ1nAJhO19+i9uJW/hqurqTmOYYrtg5zmwkp31TPRNnU37Tz7TBYr&#10;09XI3zp/ot/Fp7lAJcJCChMZoHbyXvaFx/mXnxeef1Rw8FrGxj3j5i6PzCnxjR7j5jfY0dXZwt7W&#10;yMxU18BAW1ePpqWrqa2vpaGrQTOgaZloaZlpa5lo07Q1tbU0txxMPPeg8PgdQPPvExXQfAGdiVfx&#10;VppkokXQGYkH6M7pjNDMo3MnaQ1KTqPDNZNzGoLGmYdmEp0hVI7cjNp4JoKxMBBCCALp5K2u5iTC&#10;pDcu6Aex6qyfF+k14WmlEZrjm9+Frk2q8ZVmpFeSg1rR2MHjWmtVOkk0P680HGSPqgylEoGgcm1c&#10;evCvqLk9q0i43H1h1befepmmCz+FxMcCzHLRoU2uYtPK+EPjIzySHdSLfMxz5xcHnNrjcGwHfXZ+&#10;4AAb9BxMMCDuRvknd7AQmuF2D7zzJ7n298pYM+q9hKKfvNpm2TN3TAxxpwxQ/ulcxGERThnVRtwx&#10;cdMXfChDBYZqfKomIXwYXdNaj5MjFrjwkTHDSM9CB6UvxA8zoYiR7mLdx/Lng+NO3gNUEYQi4zjj&#10;VHXOpWcFFx4X7L6QunDN8MT0vv362Vqa6mqqqSmpqChpqambaekwDI18zC2G2NhEONhH053Gsujx&#10;bOYEdKlgZ7iyEp0Zo1iMEUzzAPvBYewLD4tPVOYdv8PViU7FX0yUuoC1sI8W5aD5dAbxd59PZwTo&#10;zulMNs4CvTW4aKbSmYRmPp35aIZTz0cz0RLIDRJAM4QNBA+BZqOZQWfv4MNH+WFGVp3C5/eq+KBq&#10;NDHAw0vmqF0aYrIW79YJC8Df2Ddr0fNQ0OQtd05aI4NCXgNfaEmpgz+6QZUR7tHsaZLuZZZx/86z&#10;P73y9qwi4XI3hcHtVULIPHxuZYFIgn+dNIumpYfhz68U06+oXWZefrCdSomnae4J9LCS3viD+EDS&#10;NbeNUiNGMbULXQ1y+1nlPL5hivobtcog8wJBL7zCZtnLVUYms1Bdoi8I/OmsEJRxm4xDucMp87jM&#10;hfLB22O3nYwxMtCyHeYkrh2PneNm7WtD01BjJLA7GdRHESvdxWyYQ1iMy4VHuRQiH7uTef5x/qWn&#10;hTtPJ5fNChzk52CkS1OUV1LSVNO21zcfZOUwgs5M4KC59rPciKefsPGnn8A6YQNY+PyijDEsx0i6&#10;0zAGYywbFjDytZq+IPzq81Lg8h+VWHaLYDQP0CCufeYxujP7jKO5W96Zh2YunflpDUpHOiE0k40z&#10;97zjIqEZuWY+mtHzqOBmi7EAhZPprMArVUai0dws9+ymQV+rbMDu9IwQLpTrFbBGpacQsU24Ncak&#10;187tR6cVsbSLjv/CRC3b5DWQBVGNyU5JDYOKI1ybWFqJiaHzob79ufW3ZxUJl7spbNOKw07q8eQY&#10;IuSinxfmnlL/QktEb1BCjfLvH+j4OmQ4qBXPyQvidoDjf9oqjSYoiB0OrtlJo3h6ZjBqtt7FuA2O&#10;Q/i+skmu8oGe1dyhsuVBjvMD4T4Uh3K3Wvn4UIbaC2a5cGp/FR1N8J4UsBICGjqNZmooq9iG2gP+&#10;KJ92IljY0Mts8eqo84jLHUS++LTgzIO8JRtHBoYwdTU15OQUNcy0LXyt6WNZbAAx8QwqoH+aC9WY&#10;pwGUXRkJHKdhdKcwJ/pIJiORw0yHJZ0dkzmM/rYHL2afqS48WZmPq6Db4i5/ojKfJEFM46+CgKZa&#10;aWEHjQMauMxlNP8g8OksPrMhgGaSd0ZpDZJxJqO5y3QzGc0ihmsTrhkCCU0NWh5kPXfo3Yd6qCcc&#10;JfCa5Z7eQFx2UCv5cWEfFMN1CvUvadMzwjyMC64edoB32huUkoLG2qkUuxvn3ztr0Vl3ZlCzbP1z&#10;rVC3VKg+lAoFgoq2eeWRP7f+9qwi4XJ3hD19+BqC0sOYmsHwNs921iu4sLfTSTDapM/85sTWKWRp&#10;F57agXehI3/6Xhlr7401KUV5Jznr5Q1lpWaNjHZUK4kekNDyUaUjfwdqlHvyVJux0F+2PNhmbsCa&#10;0+GCDX2dQBlVUR6Ux+y9HnvyQcLAQTb6rqZgigUgSCjNBVipa0Az5hh1kuUQoTQX61h6nyGOp+5m&#10;H72DkARgOv8IdaWYvSzS1cVcXkpeRVfD0s8afDGXxUBYMRkS3Ca7Arjtgx0cghzpo5jofd7yAHHj&#10;IJv4tP43XlYIAhcEmO5ElIWpEk1qqo+mAprHaC6ghfIbfDqDiFR7B51JaCYDmmKcBbpqkF2zmJxG&#10;99GMmgHXnAqHoJIpD2Z86//smZbAaEBQncKnN2qRXklwzzc5BW4NpWGBtzW6gex0G6USf3rGs0pD&#10;QHPlecsg57SEwLHtjXiKg7wGivBsxvk9dI5egfCTTTyM0/pZZz+r+ROfONXDioTLXQqV3LHLGJoJ&#10;IjIYGsXz88ECi79lA7VLH9rszNQqAu3b4Mq9ByQ+gj8a5BteaO7a4BrhOcHTBE0WYyFb7mqYnzt6&#10;ZP1zGrpVJJZskP/wRt1n6SCZ8hDz2QHLj4fzZlImoExJX3CrohCUUaU9dDvu1zOjTU107IY5iUxQ&#10;AIvN3Ey1tNXRYGvxnZqFBZzV9zKdtiDk4tN8ANDJquwrL4pWbRvj4W4l+40czUrXYTidk4lwjHyx&#10;0Nf5QlmLTFfHUQw7fzv7QAenMUyEb8oIw0xXc0+Ln3YmXnxUKkTe3y0qo0FdMboTB91JcoNinIXp&#10;LGCceWgWaAwk5zT2iUYzwWUymkEElwk0c4MHAgnCadnxcLNZaMiJz/eDPr7Bn7FAxB4hTOa78iHA&#10;ZR+LnJvH7DDsa6xNquaaSYhrsqN6ccyAhIZXGvDmu3v6T28YdThuCGD4W7RlQVNnzM0NdtIQkc2A&#10;6pYft4yofUJV8neohxUJl7sUdnjXZYgS4TYKZ/08gGnjK02quaDok2zlKWs3o3y2bn5y2Bjsk2JH&#10;N+RmuSe3jALY6eYyEz1Nc/CfyP5+0uCqS6ZYi3xHc1+dwuePyiFr+kmXhxrMCFhwiD94hKhXuPfh&#10;QrkTp4yqK9TbE/cT5q8OVNfWZCWjPm0CsAMmZrk6DqOrKyjZRToggAp+2omA4NaxDPcBdifvZB+7&#10;k3X+EYAsJy7JW0laQc2I5hjNQE886WpMChCZneXmOJJu3c/Kxs8WzDL6CoXIsFi6i/kwh+Bhrlef&#10;lp+6Wyioom6oY3khNJPVKaNFOGgemoXojANaHJ0J7yxMZwLNIo2zCDSDa+Z3cCahuVPXTEQOD80Q&#10;VPMPhelPRwO1w9b0/VyrLHi7Jv/hsU4QJ81Rvcifnn5sOxtrlQcQz8kNYesW0DWLkkNjG95ooPQF&#10;ArEy+kqb9KeXmi/v4DlrkWhulGt4SQt3TxbOZvhYZDJpiUd2X/mzanHPKhIudy6soa4p1K3c1SBF&#10;KG6y2DpF536jo7yEaDvAU61iW53yWP9xbJ18lk7hgsJArE2e21pdp9D0UjM7JnpxaUCIawr4jtyY&#10;kaj7EXzKz0HD/WCjQvJWD6lyNM35pD1oMmUcytS0Mg5lUGdQBp15nJSa66VupsMRHiSSBnh11dHT&#10;NGIaflkGAzfLuq7GMxaGXXxacPlZ4c+HE5h0E2lpeesAO0622Cee8AWohTU4xTCsPC2s+lo5xbJQ&#10;Q58YW83KdjNyN1u+bszVZxU81Bb/LvFJTahzXosBtACjRdpnsnfmApqH5g46f4lxFpfT6CaaUZzg&#10;aO7gMjHkBEJr4p4w2tShgObUn90FpsiAIG+XuXLY0cs0zxENfSrIih5ZGh/pZYamaYYbx8zho2rR&#10;HR4+ISKgGZO6dsIWfHSEZ3IT8Frkw3pgSXwQIFunUNj3QKULcy9vrG/6UypyzyoSLncu7Ltp253U&#10;xgvfZ4FBmJIajobqieuDQVabzKUDjhy9QnejHKZWYd6okY9uGyOgI32NfVZZMdWfo5cPoL+83xG1&#10;BJK/2yw3az9LtjxMbXJA5i+hUHPwuS8EiMyDskinTNRPLpThhvd0zYSgUCddjrGwHWbnuFv0sdBQ&#10;U2EkclDqQPDTTsTOcAUD22+ww9nqvGsvi5f9FKOjrgY2mZmI+nVQFqYqFS1Dj2NbeJibO5s6jqCD&#10;Ze7k1+Ejy2jHQYGsy48qzlQVn777J0g8rLtg9IkORnPpTAI0Gc0EnfmpZ4px5tKZ12FDZHsgoJls&#10;nAVzGlw0c+ksiGZQd3PNEFoQYBm/hEKwyZSHzTnARB3nydGIyVw+7Aiu2UGtmK5ZyNFF82056xWs&#10;mumLnuDeII/3tZCue6E1v3ioO9wj6uSjXF+B+FwfWl5mcnK48BOn4F+oektn7PhTKnLPKhIudyLs&#10;YdVzL7MMT6GZPN2Mcv3pGe8e6oruVCRCKPi2r/Li6KIx1iztggE22ZMzQn5Z7f7Tdz4p4aNZOgV2&#10;yqWLS4di7YIrbJHZdt5aaVKo8sSAmI0hR29G7qY8dqQLKAs4ZTBTB26MO1qZ6OZmbjrIijKompXh&#10;wohjaygpW/padXdoH18ZrnqOBit/GlVVP3HBqmHKsor6LCP0YMCuOtihnnCpLpZ9LI1tDWwD7diZ&#10;rl1OigRmWd/ZeMmqUddfTOKBteQPqIPOfInBNAXNoA4HjTO6wz4LJzd4gCbTGQFaEM1IfOMsOOVT&#10;h3EWRDOXzl/umkUmNKIgwCDMojeEQMhB4P16wRo9gIock+0yH55ozysK8HXItFct9XPMOLkLf85Z&#10;HXp6GdYme3ArJ9QtFTgLoc7RLYTKwmsbF3Nn2Sz77oH+YKcMd6GRJlD1vM0yau69+ON1uWcVCZfF&#10;CZW8scuYNGpzH4iuWbxzlYfYOBMp3Bec2s0Idk51Ui/m6OYzNItgPfC3vQq8lszICkajSPgNfaAm&#10;2atVhvozghQqAv1WBO+/Frn3GgXKRPqC4HIXUMa5HHfoVvzuS3E2NgbW4Q4UaHKy3Y0cDbQNNBEZ&#10;xfSRECmAuG5fs1FjPe43Tl62aZSKrKKJp7lzrgczjbokWWB7OTnu9mEOBua6Fu7mzAkoE0JZRliw&#10;zRbDHHwDmFceTTxTVXr6rnjBpxRRFhAQGdNUWAsDWojRZDSLTG4I07lL44zoTOLyl6GZf9K7QjPZ&#10;MnPRDGF24Fqk74pg+YpACL9r9wwEes5x0xTSb+4Z7F7r9uSaCaoI9fLw+vi2UX7sCJZWkTP+QHcI&#10;9Z3rXZOCY+1UisM9khte0kS3xODZjB0rPKE6UCoaVD2GZkLBuBVEfRSqpN1XDysSLosTdvbILZZ2&#10;ko+F4COurbLYOgUTQscghpJbRbolQLNU7TOt5dP8Ir2TvMxyXQ3yvc1zYgbG717vhn0mPawE1CD/&#10;7pUm+9vBsuXBzIWBv1yMwJ+aSs4pd+2U+ZUT91BQXccfvpOw7cQYExMd+xgGOVcARtVxOF1NTsk2&#10;3L67kxPhYme4WsU4ObBMz1Tl7ziZoqOubuBqgqDcKdkRghM5xk6G+sY69sOcUC67U4jzxcpy1WcY&#10;rfox7trzKYinFPL+QYnAdOeMpgCa4p07khtiMhtZYuhMZJwJ14yMsyg0d5nTEKZzd1wzEV1REGzb&#10;LqKhgBB+nEWD37/SFDHrC0AWiAy3jG3S7fUqG77t198mm6lVyNbNd9EvmJ4V+v6JDob9p/K0tadp&#10;nr1qyfyCQO5wVsp6QFCVmhQTg8dC5RKobngDIFs76dyx23+wOvesIuGySGFtrW1j/GdydCdQosTb&#10;PNvNsODOSRs0M0v3zTJf8JVGcBbSn9+q3b9gfvWw3cPLJlitMroNJOepaxWwBsUR6/tIl4WazgpY&#10;eSJc/PiRbqUvcC6j6nqsKnHjvmh9Q22nOBa5VQ1YrG+hq2eJD7kmcbALpbow0ly0LHSWb4i5/qqM&#10;zTTTtNJBkBUPZVYassm2gXbaWhomHGNWqksnU9lRBNtmNMQqLNLtxsupPJiW8XWG9PfpqnJR6lhA&#10;cGEQic5kCWBamM4dgCbRmQzoLjMbyDiT6dwN40ygWaRxpqC5uwkNLpdJiWZivMny4+EmM9EjTkZu&#10;8MEahKbJh2AGnmIyV47ZjfUfB27XWT+PrlE8elD8hUP28D7XZWPSi0uHOmkUeZvnProqZhYOWFWb&#10;9K0Ttq6GIrozQzUcO3R2W1vbH6nRPatIuCxS2M6fTqMZlgXjg2jum5WNPyBK5GW/+yKScdzx1kK+&#10;u0V21n6mTHmY5pSAiXvCqL3iOqDcdfqCDOX91+OP30tas3OErqE2I57Dt6hARvtIRzV5JfvhTmCc&#10;+RzsUuwcN3VHvdTM/jWfpiWk9pVTVmalomHTlMX4wsdSuxgzjLTU1GyD8GdWdb9/dKqz0wSOiZ3B&#10;9sMZl59MPlNV/qdLENOCsKb6aJGAFm2fO8k7i2wPFEQzcJlAs3A/DcRlEppJ/eeufymaRbQBEj3n&#10;KnajIOS2AVKQWqfQ8JI2IzvEzTAftVrr5ve1zFkzd8Dnj6r4IGxeBfksU3PZFO4OHdRKNi3qgywI&#10;fw0CQom+GZkhwg2AILpG/G+bz/yRGt2zioTLwsKaGpvDPCqE+8a5G+f4OWa8vS/mKQ9kgfkl+98v&#10;UrPs4WvmqpNDlCYGjPkpBOqGmA4YXKeMc1kclLnpCxBRY09UJ63+dYS2Pg1NA8RjImGW9a11u5Ph&#10;5Quoqu1h7D+EfutN+ZaDierKKraRnc7jnOPmNIqppaOha6TFGMfuup+GoODnaCyD7Lwhd97MIMG0&#10;Ahf/j4rzDyZdeDj59F3uv12JvAYBkRgtCGguo6mA5jFa2D6LozOgmULnrG4YZ5E5DT6au0hoCKOZ&#10;H0IiXTME3rGbkaN/RKGoNiXk6HVzgcivU2h6pz7GN56uiRr3sqOja27xcs3kW8k2abg19DBB8yau&#10;mDZIPJdR5L+t1vd1yPQwpj48GypjuGdFc2PL767UPatIuCwsbMPSg2gqDKGLtpNG8cb5/VHkictg&#10;wI1euwzqU9GkgH1C+QrkiEVOeChODXKvXtDs5w+Rqwjq833QvmuRezra+gguQ80Bm0xNKwtDGecy&#10;1EkKlyfgXNbicxmNrBtOV1dQth/u2GUvY76cc931B5g7u1gcu5lz623FkKF0TWtdsXOBpqIxhLYB&#10;dhoKykZOhux0NBsRdZlOBbg3DbZ1c7e5cH/S+fsTSWAlhN45Vz3x9uuZx2+WbTuUdeHB5LP3JnYi&#10;/CuEKKsiRGE0H9MUOvMBTbHPYpMbfDoLpzU6bQ8koPxlaCZxWXiGIz6aO7iMu2bcOHdwOQrCb+/V&#10;SO+laPJCh/lDXr+gCYwD/Czz5IZxX6scRw24jwzF03GkaIdqgloI5coSItm6BQxa8ZEt7M7mM4Ll&#10;Man18wZARaNUPRBUyR+XHfrdlbpnFQmXKcJqP9QPZRW5G6VSwsLFIC/KO6nlrQZ1fCohCKlGOaxR&#10;8eBm57KEiAmhozNHRH9bOvTiAQc0ezIlfSxOsEyDYvQGb+myUIs5AevPRBy8ISKtLAxlnMvCUKaa&#10;ZbjPPXEvee2uaF0DLcZ4bh6Dk+1mZG+ga6Hd/cwy8NfI19LOzmjPmbSbbyvW/BqnqqLqNJYlslcc&#10;SihnuVl4WahKK1j4WHCy3b9obDeIle7ilMjRNtLauD35xovpwE1hyF57Nh00e2kMnWG+cnPi1afT&#10;KMt0U4J0pgIaRAU0l84EoDunM9c443TuwjjjaEZ0Jrlm8rjtztFMTmjw0SyihwYROUJopmQzoiAI&#10;152OMJ+NEs2jNnpDiHYEM07SX5b5AEmZWkX7N7qhUVHERyj13LvxrcaUlAi2TiFHNz/Ke0LTG3UR&#10;7YdkNcg3v9GM8JwA1Y1SAaFKBrCL6z40/L563bOKhMsUYSvn7YYrs3CGC672+9HsFmLMcoP8p4+q&#10;hXHDnTRKHFSLQU4a6OlnznqF44bGHd/JQINWyd0tRKpFdsUxR1mBtHLXHTDEO+UOIuNQhuqaeLwq&#10;ZeO+Ubp6Wo6xaNIJICk9lsWdN647XAbnC065v5mNtcGOYymXnpZcfV4WNdxFA8yyqPGB8BPsDFcT&#10;pjFA2XqwTedNgqKV6szOdlcz18rJH1r5bjYFo6Bz1ZPuvpuz9WCmh49dr17/LzjCtfLN7HP3JnVH&#10;lFWJkFhME3QWdtDC9lm0d+Z22BDqrdFpxlkgoUGic2euGcSnMz88+GgW45rxhAYJzUSiWWNKAATn&#10;quMOAolmuB38JJ81ItpWuWSgfVblOSuEZqx3e53KoW3sYd5JTK1CgKybYcGlgw5oYvHOqwAO+r3r&#10;3KC6USog3L9CxVy9YM/vq9c9q0i4TBb24W3dYHqh8LP74GofNyQOOV/RfeNQkwU+w3Ip3K8NYaTH&#10;+o8NdklBDyXRRe0hTK3i6ZmhrXUq6PnW1O/y1Ch3574+6q08MXDY+uCjN4m0MsFlrlPmZTA6oIxz&#10;GWoX4jK/1uFOmaiKfC4jKEONPVaZ/MuJOGNjHftoOkCTk+Nm7m6mra/JSu+6zzKxvJazId3J5LdT&#10;aQDl09UF+y5kGhtq20Y5Co8HAeiz01wNbfVVZRRsQ/BWPsEFuiP4ljbHcLAf4/rzGecfcEnKpWrV&#10;pIsPpwCFCyeHaWmqDfS21NHW+O1U/rUn0/nk/VJ1EFlQQhkPCqDF0pnknQtPkbgsxjiLzWmIRHOn&#10;rrljalB+MAi5ZhQ5RBSR0MzLZnS4ZghCNNhk2LpgBbxH890Heh09kYGkn2Re3DX0c8x0VC/ydcic&#10;Vzxk0STfWP9xHJ1CF/084HJ/65wTO/GxJ/xo70R1Cu0NaN4Cjl4+pRq6G6f5Mwo/vKv7HVW7ZxUJ&#10;l8nCVsz9Tdgs+1hksbSLTgtP0clXm/SNo7Yu+gUMWmFx3PA3j3WweqW657TDv7CSQsaytAtdDXPt&#10;VUsmJkViLYrUzkaEahXaapX9Vw6QRg+QD9x+KWIfNa0snMEgoCyyAwbFLKPpFAguH70zYc/FRCtL&#10;feswe1aWKyvZRUtL3WKgZZctfuCmGcnOquZa3t42h65kX3pcAhy5+rx02vxwFW11thDWkVNOc9W3&#10;0lOTVbQPdxTpprsUQNnE19LG0vDY1dKrT6YJALRq0uWaaTeezwwb4amlrnzuRFJirEt4tNfdt3PP&#10;3ZuMa4qQiPfFqWPlhChoJiQIaD6diRw0Gc3CdOYaZ3Jmg+uaO+gsLqdBQTNwuUs0E5ZZONfcZRsg&#10;KZuB0ExEYBQEJIQlBKdMeciQVf3ba5U7Gk6QyZW+ctR+gG22nXIJyEG1hE5Dj0mDipM+bFTNDdPu&#10;QpkQJnXyVyZ8l/LIeaiYUD1Xzdv9O6p2zyoSLvOFfXxfD1djuCaTQwHE1ilIDhuNhv+LQSrWrJgc&#10;Ngbu44b5JH36oIYmuIAlG/B2v2bF3RvcBtlnwq2ck0YJyoSIbPdokV14iC5THqYzLWDeofAjN6M6&#10;yWCQnDIPytf5UBaRUyaIDIIae+R28tE7qSymiamvlXOBh12wvSbxRBLxOV/4yDnX3TLMTklTdfRY&#10;z7P3C88/LAJ8AFCuvqgIDmHrsAwp47YRlNNxpyytYBfm8LudsmWwrZam+ta9GbdezQIQ47jkYvRS&#10;zbTrT2cO8GdamWg9eVD07H6uuprazhP5157OOF89pfsSw+sOOhM6K4xpxGU+o/l0FrTPIvLOiM48&#10;LnPpzDXOYnMaWaLoTLhmRGfxaCboTFybRaH5OhXNPNcsOptx5Gbk3ENh2tMCpMvDFh2mC2QzAM3t&#10;Mo9vmlQkRYa6Jvsz0iK9kkrGR53axUAV55OY+eTECapPs8KE0DFw90mpjO5GaUOYRbVfnGXuYUXC&#10;Zb6wtYv2wdWY0g0DzRunW8gd3U+JHhDuFI5scaZrFrsa5p/ZiXtqcggCtbHelWdsAM10zSLE92Z8&#10;bhf+AqBGucr7+nrTgxQnBo75MYQ3XRwfynwu850y4rKwU8a5LDqtTEAZ1dhbyWceZg4YaGvgZuJS&#10;5Glop2/EMBTbZQ3vR0FP4mg46Bobac9aHHntRfnp6gJgB3Dk9L3CYzfzbW0MrULsBPpXpDmzM92M&#10;6YYqUvK2gXa/0ynnuNtGOqgoKS/5Ia7y7ZyzVVxiEiS9cH8q+OLgKA9LE9rbZ8UYtjB2BMsv0Lnq&#10;7XyctlO7If5iHYzmiwRoEHCZeCUALUBnkfZZCM0ddBZIawg2CfKNs1BOg++aEZp5XOajmeKaCTpT&#10;XDMVzfyAIeKHhGaCywjNXC53ZDO4PZpH/xgCgapHyWaAIOxb5LA22eaX6h8ean1+rQZ/o4SySDfT&#10;pTCp87+JnmcOKum6xfu/tHb3rCLhMiGssb4p2LXUzZDaDQPMcmrEaNTpTWSHinr5lrfqI/omOmkU&#10;RfdPaPuggaa9F85BY9/Mzg2yVS6N8klsf6sqsACstl4x+Id+0mUhrG8Dd1wmT4JBnu1epFmmQJmb&#10;VubXQz6UcS5DXUV+6sKTnBGjnGl2euxUVxpN3S7KUXgsCT4qz42Z6qLvY6qsrhIcwtpzLuPaizIC&#10;HEAQ4MjFRyUbdiVo6WiQu0KD2Dnu5p7myl/LWQ2y+h1OmZXqYp/K0RtkqaGutnjV2Hsf5gEWBaBZ&#10;PaXq3fy8ilCamsrT+3kYNvvF/VwdLfWNO9NvvZh9oXrqF4lEapGMJgO6g87nEJQFGN0NOgsbZz6X&#10;u0QzSNgyd5HQIM67GDQLd88Qb5lJ2QwIzh2XIpkLAyFcQ9f0hdCl1gsUzwpoUCsEucgq000BzVsU&#10;UsJHC4/Mhkoa4lbeWN/8RRW8ZxUJlwlh29YeFx7gR5jlc78xxHa6xGQ2zhtgKjXJyzTb2zwb0Lxz&#10;nRt6SDu4ZjJ8Memp6aFWCmXxgbHU8awtMutO2clWhGlNDZh9IAx/NBSvrU8gg4FqS1dQRmaZXwNx&#10;KBNE7oAy6PyT7JzSgWomWnZB9jqGNJTB4KeGU1F3ZvCqjCSOvrepkoaqq7PFd2ujrzwrPfegCLfJ&#10;/GfoFV57XjF1XriqngZKLvOoCjS3GWqn8o28mZsZcspf3vvCNpkzfubg9Ak+ygoKpTMiK1/PvVQz&#10;DUckl543n8/edihHXk7xyO6xGDYTNKPCl8Gxvv1y7sX70y5Ud18CgCZLJKZFApqM5i7oLGicu6Cz&#10;+JyGMJ2FEhrcE92pa+7IZoDEoBlERjOiMwTn0ZtRsw6E0aYGyFWEbThlRx0E+CeqXfrsLtGWma4R&#10;/8u6E19UwXtWkXAZhLV+bh05YJqLfjLl9HN08xODY7EmMY11oAaF6ium07KCfSxyGDTU+4JBK44Z&#10;GL/nR9f2enzWC5R9ln1zz2CwUwb45VXTfQUaQOrlXz2nWc8dKl8RGLlOXB+MrjMYfCjzuSzolEFE&#10;RUX19kxN1oLVEeramoaWemZeiJ6AZnYW4NgN/rCOtNe011VWU3FzsZi9JAJwfOlpCTJxeO6Cx2UE&#10;kRuvJiWm9Fe30Obw2gxhJU6jmOrySgY2euyMLh4WJSxWuotzjjuNbejFMcOwWYf2jNelqYQO97z1&#10;Ys7lmukEMYG8t1/MYTpbp8W7gVPGmie2N09m2BtUzB5x9+2CC9XTL94X0KUHM67UzLz8cAb/I/hD&#10;lESTmn8xEGQ0lc4UQHdF5y7QzHfNItHMT2iQ0CwyoUGccYLLAmgm4oSMZh6Xu5PNgOBEfTPC16LZ&#10;5qznDX1NzIXPD+kvEtSOTrIc8FGTUkLQWKiGlIoJVTVm0PTW1u7PmNHDioTLIOzo7itMWiLl3IOY&#10;WkXHf2YLkJSi92jwKLjjB1fNJqeFeZvlIjrr5MMXx/iNP7DFGR9U8vXcvCBb5RJfx8w31foCUyY2&#10;y2X84iZVFmo9N3DzuYj91yl9MAgoC2cwKFAWmVZOhDp5+NaEI7dByUdup4AO30ZT+p6szth6dLyu&#10;tqa6mio9Hj3t32kcyyLQRtNRT1FDxVBfKySMvXRjzLmHhVeelZy4m4/bZCqUQddfTAoJ5egwDbl9&#10;OdJcWKmuOgY0LS11ZhLqJEdmbpeClbBSXDUstM2NdLV1tZbMDcCwRU+q80wNNCJjfKrezie8cOXr&#10;efOXx+lpqde+KsE+T8bap509PF5PX/vEjclXH83is/jm8zn33i2servg+pM5x65NPHql4tLDGcSn&#10;IiWK0QKYFqazsHcm01lMk6CItAYPzeTGQEpCg4JmYS6LRDPBZWSZeXQWkWgWnj2DiDEemknZDC6X&#10;EZohUDedi7CaEwihm/WLK3Xu/C4FtQbuJttlsY8qWCN6aoTYjAcmfXQrB2oTpWKCoMIe33et+3W8&#10;ZxUJl1FJHb6IrZNEOfEu+nmjB8W31Qqmg8lqket4Os4noLPMvUvm5RMiPE3yCDqztIomhI7ZsrTP&#10;QPtMe9WSNbMGCbQKNsmdv22sPiVEZVJA3o7QzkeRiIPyPtwpH7wZf6Qy4eT9CWcepZx7knr+cfrZ&#10;mvRT99NO3Es5WomIfOR26tE7acfvwpuZF57kXn5R4OxqrqSqbMQxUjfQVFNXNTfVGRpAnzQ3ePe5&#10;NMDxpSdFJyqBBRQiIygTDVanq4ouPqrw9rY19DYjuAy+28zVVFVG0XEkg539JcOs01w4ue72UU6y&#10;CgoOtsZHLpct+mG8mRGt8X0puOZHVTnqykoT54yoercQAHr75Tw622pq6UBkluvLYYHMCR6+Ac73&#10;3n17sXrG5Yezqt4uvP1i/pZ9uQUTw6OivewdTPoOoG8/XACAvnR/5sX7QGeuLnH/oDIaJMToDkDz&#10;GC1M5w5A8+mMA7oT4wyiGmeed+YlNDroLDqhweOyyH7NHWjmu2ZhNPOf2dp9NEOgQrjmbQ+F0NWY&#10;EnLxjomA26AImPtZBkU+qA2fPr8epPzDrEEj+yWMGzp270ZXNMmtSDTXKUAFhBtQqIyU6snWTkof&#10;sZiov0KVWlg9rEi4jN25VuNmkOpjLjjPMjH5/WpPFEyUWCHUoFB52ubDAx00txz/cXyIzrKV5y1L&#10;EiLdjcA1o+GnbJ1CZ/28cI/kpleaqPMc8XVYvk5pyKr+0uXBXt+heTAEHkTCzWBwocznMj+Dse96&#10;7KE7407cTzj7eMKph8nA5Z+Pj/5+c8Sk+YPTCryjxzoPDXHsO8DKzcOMxTZmMI3oDCMm09jZxdTL&#10;x9JviH1MnKuDo5GctJyZkc6oOI+lG6NPVeVVN0yqrJ14/lHhiUqo/6KhzONy0Zl7JWfulbIY5qaD&#10;LNlZriCHYU6q0gqW/SzZ3e+AgT9BipXsYsAykvqPdOQwj/NVUytfz732eJa5ldHqJSEYNgPIu+On&#10;ESqqqocvVdx7v2Djrkw9Hc3XNflY62SUxGiaxLA3mP1dbNWbhXdfL7j5dN70haOcGBbWlnp0O/1e&#10;vXr59HU4crni1vN5l6pnApc7Fw/ZnTCajGaRgBaJZoLOXDTjdO7EOBNc7iaaKc2A/FmbO0Gz2DZA&#10;PpdFZTMINHdkMyBc916N9PwuSLosOGB1P6weD2kitskCCn+Wu3bUbtkUvyXl/kd/5rR9UMWw3vMK&#10;4A6yzEmjyEK23F6l7JcV3qgeUb5LCJPavlLElPne5pluhqmV1x91s5r3rCLhMjY9byNdM4Fy1t2M&#10;ckNdU5pekkhKVoN83VPtIYx0P8eMOQWBN05Zoxw01hvvNoS7g3a5W2esCuOGuxkiOjtpFO9eI/h8&#10;kxbZreds5CrQo1TnH0LNfWIyGB1QBu2/EXv03vjTjxKPVyf8cipmwdrAlDyvwYF2jk4G+noaqqoq&#10;ikrKiqqqyjQNdQMtmpmujpW+np2hvoMRkr2hrq2BloWehrG2io6GlpGWjiFNT59mZaXH5pj6Bzim&#10;5PRfsmHkvovpFx8XX31Rdv5h0cm7oqEMBDlbXXr8ZqGNlaG5vzX4ZXY6ymDoW+iyM9261daHRlej&#10;b6HJjLTVLUz05nw3+u7redcezzx/b9q9dwvTCoIG+Fhi7dOxpokYNjPQ1zZshNdbbFX0+AFRwY6o&#10;ua+hAmufevN8sqGhzokbUx43LP1ha6q1nYmpgeacGQHXz6cCl6Oife68XHjr+fyLgN0Hsy7dJ0TF&#10;sbB4gBZgtEgHLYjmzuncYZxFNgbiXBaPZmpCQ3QbIN8187jMRzM/m9GBZpJlJu69xFlmkIhsBurO&#10;fDAcAli+InTbeRsRDYC1qBvywpIAtm6hg1qJrVIpVIT4oNgN8wd4muZy9PLH+sd9WzbEyyynn3X2&#10;6yrBp6Lw1SDf+EIz2CVF+ClTdI2EGfk/dbOa96zyL+cy9v5Nra9jvodJOuWUQwCtnOYr1iy3S+3f&#10;6GolX+GgVuyoVgzWGKJt6zKvN/f10WWfuFlrhT/krp+wSQkfHR8Q116n0pEPqVNofKvmvNhPtjwo&#10;+IdgHMogPpQRl8kZjH03Rx+rjjv9KB5s8nebQ5JyPLz7WhgZ0pSBwiqqgGB9eyNzNwubfrb2fg4O&#10;QxwdA5ycAp0cg9CrUxC9QyG4QtGrYzDdMdDJbrCDVR9rI5aJpqmOorqKkrKSsZHWQF/7wklDth5M&#10;uvi45PrLinMPiilQBoicu1965FqBpZm+VaCdc6GH1UBrDUVlRhy764ni0tBzr9kZrrbB9mq66v+v&#10;11cmRjprt6U+qF107/3Cq49mAftuPJuz7VCeqbH264d5KImMTbt2ZoIWTePIpYlOLKtNqyORjwYu&#10;YzO/nTXUsx+9pnbpqPiBKooK5YX9G2qB43O9XE39Al3vv1ty48m8S/dnX34gUrMQrAmJ57UYQAvT&#10;WbR3FkSzAJ3xMdxf4poF0Xzibu65mvwLjwtO3cs+cksYzeQ2QILOfC4nihpsQkYz3zLz0czPZvAt&#10;MygSQhcCGMLYZbFf0zu1jhGAhNql921wdVArdTXIBRCHeSb1t84Gj8zRLfAwzvFzynhbbQgIWjbZ&#10;z/ibyVu/A8ssprphUsun+EGVpFRSqLZ+TgUf3nZnWHYPK/92Lm9edUS4e5yXaTZcwF/cNhbboFGn&#10;UPuUduhndn7ssL5W2Y7qxejxwBrFEGqTUsPO7XdoQ13lpNEDK4HRDUr1T7RRTo1klhcfcZIuDzOa&#10;GbD6ZPjBG6LNMlSJw3fHnHo0bu/10QvWDR0xlmlnp6eirKKgrEoz0THlmNv2t3Xwd3AEEA91Ahw7&#10;+DvaD3Yg5ACv6H3EaOCvYyBQmO4YBEK8hnccAh0dghyBzoBpehiDHs6EV/uhDmaeFjRzHQXw3Jpq&#10;3j7WJVMC9pzNvP5i4pWn4PIQNQh8nL9fdvhqoYWpnmWQHdhemrqaZX/LzqZUxnvgsXPcWROcrQbb&#10;KNFUZL+SGRrALp4cpq9HU1ZUZDtbJWcPPXZ1YvX7hdcez7pwb4aVjfGR3bEAZawREDwjwM9uSKiH&#10;k5Pps6pslMTAuTxmBHt47IB+vmwHK+1rF1JR0hmbU5jpbW5tcuvZghtP5wmxWKwucUVgmkpnkHj7&#10;LILOPDRT6XyGa5z5CQ1yY2B30Xzybu6VZ8UnKnN/2D4WbnF+O5d64XE+yTULZzMILv/BbIYIywyh&#10;u+pkuNEMNALwu6NOApYZpZXlskZGQ+0Yykq7sN+x6Z3y4yqDwrHDnPXy4X50eN/Emuumn5oV5+YH&#10;mUpNXFTqL5bLzXIvbhlDlfQyoz7KBCrv1tXHulPTe1b5N3MZa29vjx0yy1mP2j2OqVVYkQSmTHzH&#10;TKJBGcKoTe7xTaMf5gyIGRjvrFdA2Gf4I3pg/Jq5A57cMuI+tY/ckahO/v1LTbv5Q+QrAkf/iKa9&#10;Fx7dt+9G9PEHY49UjV25I2RssrOtnZ6SgpKimrq+raG1j43DYEdHf0d4dfBzsPe1R4I/wCn7I0Aj&#10;Cgc4wd82g+ws+1ibeVgau5gbsk2ROGaWPtZ2vnZ2g+1t/e0dgp2cEJEZTqEMZJ/hX3DT4Qx6BBNe&#10;rX1tte30FdRU9PU0wyI5q7aMvfy44sbLyWfvIYKcf1B+5FqRhYmeVaidRV8LXQMa6hgnnMFIc8E7&#10;RLux01wdR9AN2EaycvJK0vKDfBkrNyXdejG3pn7xtgO5hkY6lia0oQNttLQ0sktCbr9YcP/DIgbH&#10;atMPHdZ428YRvXp908/HCvs0GSU3QJ8me3tY9OolHRns1IRs8nSsdcrD21nqqiqbdufee7f4as3c&#10;m08XVL769t7bxfc/fAev1x7NvfxgzpWHc+AVxzHxSlUnPvqiIKApdBY0zgJoFqCzQE6Dl27u1DWf&#10;QEJm+fzDogs1xRVzgp0YpsqKSnIyCgb6WrOWRlx8UsDjMkIzbpnTBbmM0Mzjcgea+ZaZ4DIJzRTL&#10;zEdzh2UmRgCO2hgCwWw/fwgENoQ3N86By00KicFjLOXKF5cBc/9LPEGtIHYYRy/f1RBNk+9jkTPM&#10;J8nDJNdepfTIFg4yMfxqQlG7TFlCJFRMSlWFyjs2AC7GqDqTqrawelj5V3P52vlqOK+UJ6v6WMDJ&#10;Lrxy0L6zKOELgq9VGsO+AkDfOWe5oGRomHuyl2mOi0EeXbOoj2VOYdwwcNYCXG6RnbGPKYXPsPzT&#10;WXLfOATl/bejT9TE7ro0snxef88+ZmrKyvJKKnrWBtZ9EI5B9r4O9oPsuUJEtkc4BhAPdrTysTFw&#10;MtYw1lamqatoqGnpaJqY6tjaG7A4Jq4e5h5elgP87M3MdVWUlHR0Na0djbQMtdQMtWhWeobOplaD&#10;7BzBOAORwxCgHQHQEQz6MBYjkmk10FrdVEtFVcXLy3ru0uEXHlTcfDX1Qk3FketFFub65n0tAcr2&#10;/CeVgC9ORyxmZ7txstxYSc72kU6GLsaK6soyX8uaGeqMGd9vy96sOy/n3Xk1D+fatKq3C3afLDIw&#10;0P5ta8yBPeMtTTRZLtYnb0x1drf7ef0wLpc/T657Vayqohwf68ZNLrdNeVqVIyMjn57kibVPg3/x&#10;7hkzCzN9+vlx3mJrHnxceuPpwiOXJm/dm7f4h4TCiZEVM0YeujDx+pP5Vx7OJQlhmhCFzoRIjCbT&#10;WSC5IYbOBKAF6CwGzeI6aQii+U7+lWelBy5lDfJ36tXrq169vpbqLffNN7Ky0vJqKiobdsedfZhL&#10;ds287hlUNPNcs3CP5rgusxnCDYAQwD+ejbDAZ2eetV/wWVOY9MysYDOZiqK4KHT7iH1zdhedrVPI&#10;0i4oHT9sbmGAl2murVIZW6doVm5wWwOej+Z/l6I26Uv7HTh61DEmUHld9JKvX7jfZWXvWeVfzeXp&#10;+T8yhFr8XPTzYgePR6NCKMkyQuCUG+UQssEsYzJYi8LnN2ov7uhfO2pz+Gf2mnn9xw0ZB1wmVuWk&#10;WRjdP/HTR1JmuV7+9XOa1dyhChWBCZuJqTC4GYwDd4DIYzYdi0jMdrW00JaVVlTX07JwswQQ477Y&#10;wW6gPSECyg6DHcAdwx8mHDN1Ay1FZRUtLXUG0ygkkp5V0m/uytB1u0btOB1/4FrK0TsZp+5l3Xxb&#10;vGBllK6Whpq6qrqKyrgk7037xk+ZFxw3wau/r721nSHNUEvTQtfYw9w+yJEeyQIuA6kB0/QoBnME&#10;G/7WZRgpqqmw2WazFg278nTy1adT7R1N1NRUzdxMXYq9UNY4042V4kKPY9mGORh7mqqb0GTlFRSl&#10;FcBWR0S5f7tq7Klbk6reLbj5fA6faATUHtQunjI/xtxEC2ub3lg7adQwpoYmTd9A59rZZAybiiiM&#10;W+aoMOacqUO4XMam7d42ujR/AAL3p0noHdxBu3FM88qjvl2VGBDm4Ui3sLExlP5G5pv/SgeHuf+4&#10;M+fKg7lXa+YJcllYcy6LYrQwnXmA7pzOYjPOQjmNzlzziTsFV5+X/3oszdwC9TOBG4UVS8MPHUgo&#10;yOorL6f49X+kw0e6XHpWKKoNkJLNAFEtMw/NIkaaiLHMAn3mIIzjNyPLDIH95jnpydmtMlcP2QOI&#10;XQ3yf13uhX1GUxHRNQv9HDPqnmhj2NePrpoe2sy5ddIaa4F7SjG9UQnVKrTXKY/xHS/cYY6hkTCz&#10;oMvWvx5W/rVcxuo+NgxlFQtPtUzXLN68WPzTIRsU3lTrnd3tuPV7rzn5genDo6N8EgfaZULkOWkU&#10;26uUQNixtAvBLOO+oPjATy4Cq2qRnbaXRQwk2XIeTea563LU/lsjTjwcvf5A6MhxDF1tdVkZRV1L&#10;fds+tg64NbYbYIfEg7LdIHtHMMiDHS3cLQHHCgpKxka0IUEOZbP8ftw/6ujt5PNPsi48zT5bk3Wy&#10;OuN4VfqxygzQ1ZcF5TOHqqqr0nQ1LXws7EbQlZWUMwt8qxsm33hTBvfFBy5lrtg8Oi13gHdfG31T&#10;HQ0zHRNvS6dwBmMY0ykCJTecIpmMaDZ9GNPQzVRJU9Xd3WrFj+PcPW3kpOSMPc0MvUxp9noqBhoK&#10;qsqKCoo0NVUbCwM/P2Z2UeDaX1JO35589828ytdzr9SgcXcgHsuQ6wS63Xk5/3HDUms70/XLw/Ac&#10;8ayKogFGBrTGNyVc5uIg3vvrmBP7x2PtOKmbJn54VoRyGs0TuQu0TXl0J0tOVpFG02DRjZLj3bdv&#10;jRk8wNrcwuCnnbk1tcvvvFx85SFAmSygMPEqUiJMNDcHLYDmDjpT0MyjMxXNfDqTWwIFXTMZzajd&#10;9eqz8h3H03X1NP/bq/e8mQHtLVPgKKFrEjYnMc69V6/eVtb6B69lnribzUMzn8tkNHMtM4/LIDKX&#10;O8lmkLlMRTOE8WbeMJPp+1gdlhmlmOUrEqNsFEvdjfPAsvSxzGbrFMzKDn3xUK/tnQpaEvwNv5tp&#10;58Kkfvq2r3CHOajCAezi+o+Nndf3nlX+vVze/8sFYbPsaZoDkH17T3BUHl/1Cp/eqoMFdtIoYdCK&#10;iIHXThpFDmolQGFv85wgl5T44DGTU0PXzet37Bfm/cum2EdSv846hbcv0KhrMMuJW7iZ5X03R2w4&#10;GBoV66SppiIrq2RoZ2Tbzw4ReYC9XX+cyHwuI4/saD/IwYhuoqCsoqGm2t/XevIC/13nxp19lH7+&#10;ccaJe6lHbhN1D1VCqI1wG3vkdvqVF/klU4fIyyvaRjoZWurZhTo4F3o4jGLIyCqMjfe+8rz0VFX+&#10;6XsFl56U3Hg18WJN6bZDyfll/h7e1lpGWtpOhnZBjuCX6VFMp0iGUxQD6MwYyQI60ww0gb/6erR+&#10;/R379XUIDOTEJfQvnhz23dpxO47lnrk7+dbLOXffzrv1YvYVNIoaUAUSIPLlBzMrXy249/bb7UcK&#10;45L9ZOSU0id4IdYAarGpV88kt9aWo0Y/AruNFe31FW11pHdgMfDIxN+g1inXz6XMnOR/41Ia4jW2&#10;4NvZAb2lFPadnvQB23Dr+bc4gufzxEezsCh0BokEtFjvzEMz2TgTaBZjnMXmNHA0VxZfelx+6Equ&#10;samOgpzcoT3j0KWrhX+5mn79XDJYZlUVlfW7x519mAdcFpXNENejWWw2g2+ZxTQA8lMZ3CxzwpYQ&#10;CGzreUPevdDsuEFslG94RcsYNgqcClhdHwuUJxxkn9HHMrfmiolA0qNLNcm9vmswwBZVUkq1hYp8&#10;YPvFzut7zyr/Ti6jkhv7PUubOsaPqVVYlhCBnp1KiQlCmNTOVR4WchVEuzBKdVllF48bvnOd2+VD&#10;tg+vmNY/pWGN+KNXwQW0S6OwIxuBFtl5BxlSZWHgLMBfEDPfH38wKmuiZ69eUoY2hgBiwK4t4Jgv&#10;HpcJIhvYG8nJKRrqa45Jctmwd+TpmpSzj9KOViZDBYNqhlc2LpR5XE6//Dy/fMZQJUVluxg6fQxL&#10;R0eTmcghug87xbFkFRQTU/tdf1l+8m4+0VUZbpwv1JTefD3pYk3Z2m3jo8d4mFjqaVrpWg+1Z+J+&#10;GdCMMhuj2E4jmKae5gbG2pm5/jefz3zU9O2dN3NAt17OvvZ05qWH0y7c53pGYSIDxYDId18vXL0l&#10;1Qs8kLqa3wDrrT+O/PCymIta1AeDl8Hgi2juo7zJVz2QehLKcsAXmye2t0xesjCExTAxNjFISAs4&#10;cX3Go7oVt54vAihfrekQidTCsO6CzqK8M9o7QToLoJlinMWgWcA1n79feuFBmbOblYyUzNljScgm&#10;k/e6ZdKnD2VO9oZffyW7aN3IC48LBDs1i8tmiOibwbfMQtkMbpaZx2XypBmIyxDGEMz8kdkLDpGm&#10;Zn6PP3q1WXntnIFuRojLboZ5LK1CG8WKfeipbN1owiGrXaZkfKRw6x9LKykvbhlRr4UqO6EeVv6l&#10;XH717F1/mxwvU7huC5xgsL2ntjOxdjH9dVrkTu5ijA8c62mSB9d/N8NcH4vs0YPGr5494PFNI5Ru&#10;xr4WeJA7WXUK9a816Av95SsC4zYhs0z0WT5cFTN3jZ+SvJKVpxWYYjDLIDKX7X3tHfwcjBkmsnJK&#10;RgaaybleO87Gnn+advwe3I0KzxhHgvLNtEvP82ctCQUo2w5zcinxMgeMWulxeM/xY2e5OcYy5RWU&#10;iicH3HhVgffHQqnMU3g/5dNVJVefTrz1esreM9kZeX7W9oYaljrWgfbMGKAzA2kEkzWG4xBJR1MX&#10;OVus+3nC3XfzyHO/8Yg8jUdkHMrVM24+m1f9btGan9M4brZamqopCe63rqTjt+QzOmzgnyJsRlvj&#10;pK0bR3i6mmqoq49LGXK+ck5N7Yrrj7+9WrNASGRMd0JnEMU7i2wV5O4ycQR4aObSmZTQ4HJZPJpL&#10;b72eGh3n3avXVwd2xlKhDGqciLVPHeJr36vXNzO+i7j0tEhoiDb/ga1fgGaCyzw0g2UmssydoBlZ&#10;5rE/hchVBDK+HVz/Wr3DMgOasW8Ob2YztYpcDfLXzBlw+pD1xf127+7rYnXdSF+Q1S594hcWS5vK&#10;ZajIA2xzX79430mV71nlX8plNKunBrXbsptRbrhHcstrDbFNEO+VsU9yWIv8nbOWC0uHhLols7SK&#10;uENLjPMTQ8dsW+n59qEecgGtQo67RfaHk/Yy5WGmswLWne7ohrH/9sh1B0K1aWomDFMql3GbbOlh&#10;paiqSlNXHZfiuvNc7LknqUfvErMcAJQRl3Eog6CmcbmM18C0C0/zVm6N1lBVtQq1Z+egRjl9cx0L&#10;H3NwytxObCnoYdg2wxyVFZWXbRxz7XnFiTsCg0dwlVysmXj7zfSj1wpzi4ZY2Rlq2uk5RNARnYcz&#10;QYxoFmuss3F/C024ZqT5XqmZfvPlnPP3SDaZ5JQvP5x1/8Pig+fLfQOd1VWVMiZ4PnuYj+dJp3Zk&#10;J/5coZQIEH/63p1j3J2NtbQ1J84ade/19/feLL1as/BazQKQEKBB3QG0EJ1JaMYn38D3WjDjLIjm&#10;LhIap+6W3nw1dd7ymF69/vvdvCCUvqDsHQjdWEwfEcnq1evr6YvDLj8tBi4LDtHuGARIQjMRLShy&#10;eFymZjMELbPwpBl8LhNoRh0z1p4ON5kVAEG+ljL/JyY1OzfI8KspznqF76p18f5L0qh5kN+jv5uq&#10;V2h+pRHmniw89o+hkfDL+k5m/uxh5V/IZVTSRoiYqIhOK5pfGIBSEJRooOijIj4PhlTjS9qBLZyc&#10;UcP7WOagoSWqaGiJPz19Skbo+QP2rcSSxFdqFVs/Kvf5fqBMeVBUx3yeyGjsuT5i56Xh1tY6+jYG&#10;9oM6uGw/yMF+oL2Wqa6ctIJ/kN1PB0ece5J8pDIB6gxRf3Aoo5k88dpFmOUOLp9+kL3zVKKJgZbJ&#10;QEs0OX2aMzOeo0XTsI9woAzJg09NBlmaG+sevJR7oaZEkMtwH40bt6rSCw8n3nk788iVoglpAw3N&#10;dfVcjBkxbIAyuGb6SCYzlu0UzVS30fHwst15JPfeu/m4VewgMtjkW8/n3X21sGBShKqqSlig/b1b&#10;WQg0bVOooPkr1ETQedr61ZEmBupMjs1vxyqe1K++8XjRNURnroDUFDrDa/fpLCatgY4AjmaQAJp5&#10;XejIaBbg8qXHkw5eyldQUh4VxUL5GZE5HJzLMcM54Jfnrxp+6Qn4Ze4Q7RNV2aers0/czRKVzSCi&#10;hW+ZRcwCSuEyzzITXAZRW/8gpCGwI9cFQ5D3Wzaw7aNyR7+3eoWHV003Lfb5tnRI80uSlf4dwqTn&#10;5gdCVaVUXqjO6SM7mcaoh5V/I5efP36Djx0SSGL4WGS5GBRcO2IrwuqKE1zwAeKtcjU3jFfOGjSy&#10;fwIHH1piLlMxvE/S51pS97gmuQNXzBUnhupND/juGHmA3/Dd10YcujvKs48ZzVgHJZdxLjv4OVq4&#10;WcrJK1laaM9aPuR0TdLxe0BkNJknD8poJk+8RlGhDDpWmXGqOtvD3VKLbuCMPzEEWOwQ6ailqc4Y&#10;z2amU2fgdM710LDRDQ5mX38x8XQVQWQBKHNJcbf8Ys3kyrezdx7NDglz1jTVshhiy4rlAJfp0Uz6&#10;KBZ7vLNRfwsjS93ZC6Or3i64+ngmYZaBUNXvFh2+NNHFw85YX3371hiuR6Yg5q8WovPMurdlE8a5&#10;KCkqFkwc/vD9qsqX31+rWXT9EdK1mm9xUehMAJpinwXQLOidBdIanaO5E9d89l75zVfTBw1lGupq&#10;1L8tw1rFXMAQl6dFhND/3/+TXr559IXHhScqcy8+KQQduJL+y/GkPRdSzj/OO1WddfgmcFkEmoko&#10;wsMJhRYPzSL6zAmiWXhkdtShG5FLjobrTgtQmhR68Kp5R+M5kWXGeqNGl4+kGvQ71Cp99ZCdi34B&#10;at0h1V+ozv2sc148eSuu1ves8m/k8rZ1J4STGK6GeSP6JrS+J8GUIjC/bTKoTY8Q3wvA+y2ooa/1&#10;o8qZPU5lSRFuRgVbvhPsadeoMGKDT++ykEErgg6iDAbXLKOAvjri+IMxYSMdVbVowGW7Afbwqmup&#10;DzY5Moax+3Ls6UeJ+29QZ1gWZZa5UIbb1UvP8+OTvZV01PmzCLGz3Sz7WeoaarHTqA+uBqFHliQ7&#10;K2uoLlwRff3FZAqUwbjhXCZggcBx9em0O69nf7d6LJ1lrkXXp8ewGKPZgGZGDIsV52w7nK5hoT0+&#10;YcCNx7NvPp936cHMhx8XL12XpKKqOjzM6cPrUmT9/qKsRZeqR0NUwKfv2xmrr63SbxDn6v3FQOdr&#10;NYuvPyLEBzTfRHeXznw0CxnnzloCRaL59N0KgPKCVaPBBR/dE4fMPmw5ZV8IwcWmdcrAfjYyMgo/&#10;7U+8/qr0fE3hgh+GB4QyLa30dXVpJiY6wZHsX08mnX2YffgmuGbKlEadWWYxw0w6s8wQ3gOXB/Uu&#10;DYne6I3PgvuFGWS+yA3mZNUptL5XHd4n0dVQxDRGv64/Ka7W96zyb+Ry9uilbKGeGHTNIny0qJgG&#10;YqBwi8KJ7YyKpPDicVF71rtjDcqI4J+AyNJohm94bZZFWbN22Zd3jJqea3YMS2mQr3qgrzs9SG1y&#10;wOS9xNRxBJe5o65PPIxNLXRXUlMHmwxmWVldXV9XY/rSwWceJx6uHLf3GvUZUZ2Y5cM3U889ylmx&#10;OVpVVdUxlsXK4KYsONluxk6GRvYG/EY/igDcpoOtGU5mZ++VnqvGoczlMgFlgstcaiCIVE++83rO&#10;2cpJCRMGaJtrWwTYsuI4wGVwzYxYNmMch8YyGOjHOH1t8uOGpZlFIfKycksXBiEio4F5QnD5+4XN&#10;fP2seFAfcwMj/QOnpz2pW3vj0RLQda6ogCalOCh0FkSzAJ0pOY0vQPOFh5PPVk3U1qElxrqie4tO&#10;LmPNk1pry53sDHT1aGfvF207MqHvQHvp3nJf/T9peVkFVWVlZUWlr3pJ2dga/nZuwsl7mSL7zBGx&#10;1A3LTOGycJYZzWQ0aU8YhLre9KB7D/VET8dIFvC3Fa8775XRv/UK+ABaKTRB4wf8HWFh0t+WDMHH&#10;0wpUYZZ2Uk7s9+Jqfc8q/zYuY+9ef/R1yPc0FZhAjpTEEMPlVrllUwY7qZc4qKEpiuxUSucVBqIH&#10;XZ+1nJUTWBofuXlJn8aXNO7z2OGWDZDNb9NokZ20h927NJS5MHDn5Yg9aJ5lwlxwuXy0esz0pYNU&#10;NdQt3CxlZBQ9vEy3Hh8JNpmoEsTM9wjK17l1BjfLBJRBJCjfSj1amX6yKovDMjX0Nu945mmqMzvd&#10;Vc9E29yTO4e9SHGy3dWMaJNmht18NVUYymfvcc0ygQ/gyNmqyZcfTb/3fv4Pm5IYHAsdVyPmWA5j&#10;DBuheTSLleBsOMjCe7DT0GBXXS3VU0cTUDa5k15uf7Pg2tA+FWufnpXiIS+vtHF74bPG9TcfL73x&#10;6Lubj7+DV5zRZDpT8hudeGeB9kDxOQ2BThoCaK6aWPludmKmH01N5cOLYuxzpyn41smvH+XTNFQ9&#10;fGxnLY1SVVHp1es/8nKK+no0TXXVb76RVVdT0dRQAzSPTvC8+DRPXAMgD81cywzBRqBZcNZ8imUW&#10;MckchPeOSxEQ6hDwk/eSxpiIVK1i82u1i/sdHlwyQ32Z2mWaX2leOWI7r2Do6hm+qI2dsjwhMakM&#10;T5N0P8eC929qRVb8nlX+dVw+uOOi8COj3Axzo7yTPr8V0yLxSabqrKWrQYGzft5A26whjHSObn4/&#10;66wV0wb3t862VS4lhpYM75v0rNKIOgVdrULjG3X2osHyFYFJ+FgSXmaZ4DKyG4cqR6/eFQo1Sqa3&#10;fEw8+0hl3NGq8Xuukp/d15HBwLthiMtgpF58llc0ebCyVkcGAynNmTXBWVtLw8bfthMus7NcLULs&#10;WCzzc9XlZ6vR6AaSU+ZCmcdlBBHc6yGsVL6Ze/b25OjRPjRbXfuRdCYYZ9w1O6e6yeip25hoParO&#10;Q06ZApR/glomwdVi4eyhMtLyS9dmPm/cAGjm6bsbOKBJ9pmf3Oigc5dopuQ0SFwG8V2zAJqvPJm2&#10;92yBtLTCmqVhIjrGkQVXF2zG9XPJsjLyRsY6//mPNE1dtSC3/5ljiU8f5FfeyirM7icnq6Cupqog&#10;p+DEMDl6O/PYHUqWmUBzRzajq44ZYvoy87gM4U2MMZErD+Qs8mt6q9aR8aMI6hr29bv7ekxaaebw&#10;mCO76JPSQsM9JkBFs1EqHcpMa34lpmdUvcKnNxqRXhPchHplQNU+vOuyyIrfs8q/jstTsjcwadRh&#10;fgxa0exc8L9izDImtajUH2IlkJN6/7LF+5e08sQIQLOLfj5bp2CwU4a3Wa67Ua6jWnH2yGg00p+c&#10;GmuW3XXJUn5iqNHMgB9OhVNmKYKABsex/+aorSeHm1vo5E3pc/px/IFbsXt5UBbmsqBZ7uAy1LRj&#10;dzMOXk+zttS3CLTlziKEi5XuQh/LoqmrO0Q5UTpjUAQ01zDWWrRy1PUXUwTNMhnKiMt8KCOy3Jt6&#10;9fGsqrcLZi+INrE3MAuwZcc7s+KdlUy1fFzM3r0owbDpaFIhClP+IUKNgXM2rIqQ+kZ26ZqMl00/&#10;3nq87Nbj729yhRw0mc5C3plAM5/OZDRz6UxGs7Bl5qGZn9CYdPftnKBIN46TIfYJDZChbjBZnyZh&#10;n6cOj2CCL+7VS2pYOLPmXi66L0FT66F5q2HXxo9xhU+VFZXMzPR2X0g9cTdDlGXmcxkkmssgwjIT&#10;XO6k9e/A9cjVJ8MNZwQoTAzdfdkCayJZZriJrJdH4wMw6bYPKnfOmf8wa9AA20yoPhwdNHsBg4Ze&#10;PU1ynPULzu12Ejt3GCY9KycIqi21ImsmTM3ZILLi96zyr+Iy9qn5U4TXRDfDVMrpRMNJdjBQYzHl&#10;9IPqFNo+oieMWSuULZ3kj+62sK/O73VgaaN5MObkBb59oXn7nMXIfgkcvfxB9hnv7+t0PPQP1Kgw&#10;5iev3qUhfiuCDqFuGLwkBg5lgssQ4jsujFy3N+LYfagDcKsIIpvl7mWWwSw/RWZZRU+TkkRmZaA5&#10;NrXU1ehjmMBo8kcUgZvW72seGuZy8+W0rpwy4jKBFZwv0y89mF794dsdB/Lc+9hZBdiqWup4c8w+&#10;vi5DdPjHQpkQ6tIw+6cfIqV7y63dWvCi8SdA8+0nQGcC0Dz7TKWzgHHGAd25cRaZ0BBAMxzb689m&#10;bDuU1fsbuaO7x3bW3AfCu5fkZ/Tp1esbKSl5fEanGdReLtiMw7vjpKXkFeUVbewMD15LP17JH5z9&#10;Z2WZea1/CM2EZY48dD3SdwVq/Ru7yVOgOtQqvn+oc3wHfU7B0JH94z3QkzCLPIzRuGoPkxzwN2MG&#10;j1syxQ9qE9yGzs0HqyTuwRTSJ35lsnSoA0ygakd6T/rU8km47ves8u/i8s1LD1wNUigTe0JAwE1T&#10;3SNt0W0UeBLD3TgfLuA3jtrgjRLSGxf2tVcpCWSntbzSxNrg4v/fzYv72KmUDKanf3ig3RGI9fLP&#10;n2ibzQ5QmRRQ9lsY3m2ZapZxxxGz93rMoUrkRAgok7iMoEzisugkBtSxI3fST97LduaYmQ6yoiQr&#10;wDvbhzqgTnLxbGZap4+pTnN2GMeytDc6dKngwgN+hy0Bp8zjsgCUccqgTspVbxZevT/LyFjPyVb/&#10;3Utwyv94KBNCaJ6zakmIrKzizsNTntWBa15x+wloOdAZjDMP0ASdRRpnck9nPpe7QLOwa658M3fg&#10;EJZvXysE2Sah7eQLbfCspfODe/Xq/c3XsmuXRyCbLGyusWlXTk9QUlSCu4GB/g7navLET5rRkcoQ&#10;sszUvsxdWmYI9dLfwpQnBUDwv3yq1THDHCa1bu4AuH9kaqHZPuno2SWFfo6ZLgb5CUFj798wwepg&#10;mf8sm+xnrVg2zCfx0xsN0anFRvnaGt0hjHSovOS6DFUb0HzrykPhut+zyr+Ly2sX7xfuIcfSKcgf&#10;MwxrFdNAgUltWNAXzPKogfFYswLqEteskBI+2lKufEZWMPd6jkkvLBlipVAWHxiLNSh2JNRaZFef&#10;sJMuD7XBZ4/bi0+IIZLLEOI4lPmPVSWgzOUyUUl4XBZtls88zF6xJVpTW4OZhBr6yLQFLtsMsdXR&#10;0WRNoH4kLGC6tq3eohWjr7+YLtABQ7RZ5kMZdVIGPfiwOLcs3Ehf81EV3FD/g9MXwsJd85Ti/mrq&#10;mudvLn70fv3tJytxNHPpzEtuoIZBinHm9dYQ11VDREIDRzNhmblohkN64/msnw9ky8ooXDiWgI4e&#10;ZQvJwmbt3jb6m2/kgMtLiKGAIttUsRk7t8SA++79lWzx9IBLz4i588UOMyGii89lEMHlTjvMieAy&#10;hDoEPIQ9BP+ak3YdkxN8krlz0trdOA94GuE5YUZO8LHtjFf3DMM9JoS6JWN1KmgS3Vbpq4dtXQwK&#10;XPQLrh+xEzueoFU2d9RwqLyU6gwVfP13B4Trfs8q/x4uo5IRvUTEMD/Noq1LfUTfMX1UxJoVUyNG&#10;2asWjw8Ye/u85ec65Y8PdfvbZDE0i+BOCmXKahXba5VH+44DLi+dNLgjSQ3frVcMXdNXqiw4Yi3x&#10;ED9eix8OZcHHXSMDgnMZ4p5bB7qdWQalXXqWH5/irWGlyxF6HDWg1srXWkefxkp16Q6X9bxMEpMH&#10;3n4zk4Ayj8sdUCb8HRnKaK7L6pnV775dui5RRkruzOF41NDXg6BMCA3anjkqku7gZPPwzYbql2sr&#10;n6668xToTAAa6IzQfItrnJfc4KIZRGkMJLgsAs1k14xPECqA5qq38/2CnP0H2CCzLK5vHBxVbMbV&#10;cynqaiq9en01uWQQahsU19EFm5WR7NWr1zfmFnoHrmScrMrmT5rBs8wElwk08y1zB5qJCCSlMgg0&#10;C7f+8dGMRzj+VNawNcG9y4LD1/aFisBtdIHKUqcyxncc2OFFpUPRgGyUa/5qXkGAdq8Zp3fSUUK5&#10;Qb7hKS2Qk2qnUgqWSGwqA5PavNhHeNpPqOCZMd8R9Z1S/XtQ+RdxufZDwxBmEeURq97m2V6mudXn&#10;LFEXN8qJB7XIPrlq4mpQ4GaUC1d4d6P8kf3jk8NGuxrm+dPT6x/rYtg3EFUPL5p5GOexdQsv7Xfo&#10;uLzXy9c80jGcGag+OWD6PvITr8WZZW4Sg6gAOJeFkxgEl6lm+cjt9NP3sz08rEwGWbGFeigDaq0H&#10;Wumb6LDTRQwqoYiV4WIeZuc7hHnt6bRz1SKgLOyU4ZYcKHPr+bwjlyYqKasuR/2URc3k8LtFmc/z&#10;L9XnyZ8bJ9PtdEeO8X/d/HPl0x8qn67G6cw1znjemTDOiM6U3hokNPONsyg0d1jmjmbA609n7Tye&#10;ryCvdPYIXNXEmGXUAWPaswf5lua6vXr9JyvFGxFc3GRPbVNfPsjT19X46j/Ss5ZG3GuYePl54YUn&#10;+ccqM4/cJCwzJZWB0CyGy+JmMhJrmSHgp+5DHZmNZgY8fqRNTmWAfQEuj+wX3/YBHwTQLFd1zvLH&#10;hf1eV+uiDhifZD480B1kn2mvWrJ0kvhnH3+SvXfW0tM0D6owuUZ7mKQNZRXXfWygVP+eVf5FXL5w&#10;4o6z7gRKn0dXw9wRfRNb36uKTmO1yN67aJ4UGuvnmMHWKaRrFIG5ZuugjpP9bLLGB8QuKve/fNJy&#10;1YxBDmolIS4paDgJP/6aZZcfd5AuC3WYH7jtQsQegSQGRHAXSYyObst49cC5LK57XNrxqsydZ5JM&#10;TXXtoxnCLXuIy/2t9Ey12bxhJp0p1dk+jsl0szp5s+zCAyJ9QeYyAWUylxGUrzycVflqIcvFNjqC&#10;0Zl9+yKhdq1pyHc3Tvr8kTTt8l8qBL7p929lKsnLL1ub+7Jp6x2EZkRnMM64dyanNZbeJPV0Ft9P&#10;g4tmUg8NEYnme+8XRo3u09fTHEFZZGYZtq11SuOHCh/0VMNesSOdsbZpaKZpymKE0NGblTjWrVev&#10;r6Ni3H4+klQyMyCtcODMpeFHb2WevJeFj/1DlpkfSASX+VlmfuDxuExu/ROXyuB3mIuCgP/5QoTd&#10;PJTKWHXCoSOV8Vnm5jFbF/0Cjl7htcP2aHD2O2XUJAN/wDJAYUxuXkEQW7fASaN433pXsVyuU2h9&#10;hwb+uQkO/IO66ayXfPHUXUr171nlX8TllfN2CyeXGVqFU9LC0BSdlLNO6D16QAnWovDmvu6x7Yy5&#10;BYGjfMd7m+cyaEVMrULUp0ejyM0wv49lNvxbkRSBBv7xv9ugELHOB+7jeEkMEMQruSdGB5RxLiMo&#10;87ks3iyDCGtDQBlNsnzmYfbKn2O09GkMoeQyCHF5gLWOiRarG34ZxEh1tmSZ7jqec/nR1O5A+WL1&#10;zAcfl+SUhhvradS/Ez+TQ/eFmDIDa5167uSEkoJBdAfDJfNC0DuUxUTqT8E3NuuH70LU1TWvVK14&#10;+O7HymdrkBCdwTivus2lM7+3BqUxkJJuJic0OmbSwHPNHWi+9mTW0asVqqpqe7fFiN1T8MXt00ai&#10;qeN6Bfs7fm6ajA61yA4beK587bLwr7+SodHUOS6WmhpqUl/L9v5K9pv/ynj3sz1wNe343UwxWWaC&#10;y6Ava/3jcrkjlYGmMQpfi1IZUet9UD0i6gXw9KNKdP8EO5WS9KhRbQ0q+E2nFNYm2/hS89Qex6wR&#10;Mc56+Syd/DC3lLrnYlrjCbXLTE4JE56OGar56gV7KNW/Z5V/CZdRyYz5Tji5zNAq+m2Ne0dSWKQ+&#10;KqLmiHbUEwOrVb5/yXzbCs/i+Mhg12QXA3RVBwftqF68b6NLx7W9XuEF6okxVHVS4BTu2Gt+crlr&#10;s0zpHidqLIkAl88/zpnzfbiGIQ2RV4iziMuDrLrPZVamqwnb5MftKdeeTie43GUGY8/pUkVF5UM7&#10;x+BpZSFMfJHALX6euvXHmIH9beXlFP/z/6TB8UWEgA3visvwuyhBDBZ7BtqMPzJ3KLowzBwy0Cow&#10;tO+b5l/vPlt399laHM0gPK3RkXFGvTWAzrxedFQ08ywzGc28bEZHonlG9ftv0wuCGPb6WMsU0X2W&#10;8U0qzu2PHu7nblH3rhyNVxR5qNFBmP3zxpFw9JSVlDTUVZUUFNVUVOAPQv/p1Tslr//Fp/niWv9I&#10;lpmMZgjIblpmgssolTFpT5jKpEDzOUNfPtXuGCSCSf+63NtetQT4O35o3IpZ/ZdPHwgVKtQ92Vm3&#10;kKVTAG6pr2Xu1aP2KCvIHzcrLEx652p34V7MbO2krNGUFHMPK/8WLjfUNQU5l1Ke5udtng3m9+El&#10;U9GjRd8Tt1dS6NN63miRWrDP+N1Wu0zDc9qlQ3YrZgyKD4oNYKW/rDTomECrWXbLORvZilDrOYGb&#10;zhE9MYhgJSeXUUCTuEw2yyCKWRaZxMCfFHUr7eLT3PKZQzVMtDmZIobzsbNcrQfb6Jvh+WWhT4XF&#10;ynI1dDZZsWH8jeczSGa5o7mPDOXLD2ZWvV3k0cdpzDAmymD8bhQCYtDou5lnT0wY2M/2q69ken8j&#10;q6SoJC+n8N//SuvpaqKn+X0Wc89OCL7ePCk1ySt6OGfO9KFXzqUixAOmKYt1U+1TH1flqCorbvi5&#10;/EXDNhzN6wSNc0djIGGchdDMT2iQuYzQTHAZoRnn8pWaWVdqZhuZ6C9bgE8hQtkSEPK/s5Z/G9qr&#10;13+c7AxePi5C+yXcrArHsG0KXJYWzQ2Sk1VQVERQVpBX/OZr2a/+KyMnp6CpgbgsKyXv3d/2DHp4&#10;NjfLDIFEQnMHl4UsMwpOHpdBIjsy81PMwyDsiYeYyFWEbjtv3ZHKqFVsb1KcOCHCTqXUUb3IUa0Y&#10;zA1dswj1nEOvhYnBsVUXLdDsYJ1AGdQi++CiqZdZLiXF7G6cFuxa2ljfRCZAzyr/Fi7fvPTAzTCV&#10;0nPZzTB3eJ/E1rdqopPLDfLPbhod/Zn16KrJ/2fvLMCi3Lq3Pxbd3d3NEDNDdwhIl9Il3R3SjWCC&#10;2IiChR1YlIiKASKCCordSWMw394zgMMAHo+H8/9e8OzrvrhwGMKZvX7P/ay99tpDr1ixw4DRuI4q&#10;38nhZmvwLeAOC1fOjB2g+9jDNYpvvILXEFVglSpJsrXpdivcdpJJlRinx5MYOC4TJjHG5v2UJAaE&#10;8jiX8aYGRhHeLOO4HJeYuZRViGPatkSAy1KW0jxCnNM2k5sqwGUBdeHNu3zuvMr/eQbj5gMA5Q0b&#10;d/qxsTC8exb/+xkMPFC+Z2emmtBQ0SIQpIsWklNQ0PDxsqOUhHS1JFTQIq2Xg8dOXJ1WOHLlZ5oi&#10;ECSA6QsWkNPQ0NlYKdxpDZ+edL8i7Oq8VEMxCZEn7w8+fLP3/os9BMYZvx4I0Dw1pwHRPL5pewLN&#10;xK6ZEM1d79av2+7Dy8nS95bgnFlCYQvOHvNcsIBUgI+t5240vN5MW+uCzet9n+Lpgl64kJyOjo6U&#10;lIqcjBopL+DhphISrKOCEgYXOYBmagoaVU2xpgfR9Z0z7THBcxmieTKXJ1IZY5YZP3vHuQymNFEq&#10;w/FCu4PJdisQCMGHVCe1/QSOZ4CufI2Bo7a/jli0hmCsnkSUg1ZARrBt0ykkdpAO+xXXagYEGog4&#10;8GTC4JpQH83Xd8yOWgFEG7JBmKvxE1Uxz7Hxp3D5cPlFBRbi7dfgypzib4/9Pp1ZBsKS7VmjL0qZ&#10;DuaNrVpQsL1rfozFgU1azdVyz+/wf/vACK/n33FH+eITHXhDDdRLO/yOGbVxKXWaZdRRm59sJxk3&#10;y2NcHofyGJfxITHB5SlmGa744bgcdv1ZbGaRJYsAO2yLMZWzESqyjnLcAhxKwX9dJwcE/bK6UGkZ&#10;nsvTZzAmjF77szXCYvxFWSbQLBNh4hcFC79ywI25g40iArEYQFlCnCcqQu/8aZ+Xj+O/9aXhDr2G&#10;XdOIv3FCAOvYvEsXfCkpaRjo6YElZGRgoKGmQSDIWJgYjx9y/000j2R86UsXFWLNKQp6P3Ki60VF&#10;18s9QJPRPGGcx9A8sS1wumXAaV1zQde7DWrachEB6tO8hriquPYboXS0tMyM9G3XQ2GWZmDKS4Fb&#10;5WtpDlFCCgAok5NTAyJbmSNPH/ca+gxfHHCNGfyUBtAMXDM5KeUyW8XrT+Pwtcw4Lv/q6t+UQmbI&#10;5SmpjAnLDDeYRB61AYGALl46TNgrAzAXOBss+fcPjE/bBO5fEX/ezv/1HRNc6QExhevF+P0j/eM2&#10;gfoq1Is7AjNmmb9TJvs6TD1ZasrxJXNs/Clczo6epi0GuGnav3GGymWgUYokH0chsnR5lsQxMcO7&#10;LTR3PLi2L9fxTw2wv3RSATtCQ2y3B6lu3ONnybLizjXfctHu/HQ9MSZz+WfJ5ZmSGDizPMbl5iex&#10;G3Y6svKywU7KU8irFIaRd1fgEeCAJ67+fL8fTtAvawpv3b2y/VU+UQZjkll+mP/gY3FmkauoIDvg&#10;F0wjEMHiF/Ul83F3nKaqGAKB4ONhW1toievRXABd4TdAZFyRHNBPMiRfMx/ejebmZCUjo6KnowP3&#10;7CzMTMLC3ADKwD5TkNPUnPKBbJo2G/sTQdznV2635ePne/By36O3+7tfVna9hHQey2nAdDMupwG5&#10;vG2iSGMioUFQPDfVMhfhudzxcu3Ji4nMTIyd16fcEMA/IOf10wQRQXZyMoqmGr/pwA1byoG/s2yr&#10;PTMjw5IllIDLKEVBQGRcGoegig67OiZCd9EiCtLFlHGZphN7TPBcnmyZZ0pl/GKK+QeXgV/efNEO&#10;BAJrtlXLPT5oXwgjBQjEzjAl7JeLvwclePzLOyZHrUC+xVkVa/VgtcbElwiFJdu7QRtEJVFoK7D5&#10;5cZUEhJgbo0/gcvwo7f5agxPEOE7h+/t2Voz84aiPpo7jeL7irULYiyBWbZVD9SViEJxxyNZ8ekw&#10;2GAFfL46xhruA5wwy0AjlBtr5UhTbFAbLU62OJye1NgT3ugRQhnH5R9QxnGZKIkxU9kyHsqhILou&#10;P4zeW+3NxceOhDutiTkLWKzgh+IR4kR6Kf0il4U1RXZXBba/xHN5eii3Pl59++kaIVF+XMFywd+m&#10;Hl4w/5AXFqAFoOxgo/T0Ie64v5/nkafqa9atayGmS2Vpael4uNlyMs062yI+vFrVfivc11MNoFmQ&#10;n+PN08S/aJg5rcBVYSRLToozLcfvw5dT3S/34tE8JacxrWsmLp6bNpvR82mTb6jpWHkc0bXnW9Zw&#10;X7qWmggCseTUYeD6p7sjweaC54T4ayxZTAFEQU4dG6E31AuvKMQ/DZsfsFJ9AYKMg53lyMUAMGdw&#10;XP6xx4SAyxDN+Fk3JcVMXMiMn8MTaMbP8HEuLweT/0SLg/IGS7IUm+I6uekXcqYVCKgvVBErnEWp&#10;UrNCbeC9KdET8PpG3nJBZmrPTxDs3haFE+GP+ziXxh/B5Q9vPy+ViyfquawhFG2CDP/0kHuaazhe&#10;4FYLv8SHJccOUw+/Zn56W+DKaXlA6uwIK3djH1W+ODWBaDnmVXUHUQSNr2ixA7TOFdqkyVbLd8MK&#10;uZOTk8sT2/zGzfLPkhgTjYpmSGIAKAM0h1+8H3nhVpikJJ+ko9xEL/wfCkErharwiXPLrkAqhf81&#10;lxXDMeJaokfORbY9yyM0y/gMxgSXuz9sLCjxEhFgHwEU+G2zDPQ1815r2MYiS+z37N88XArc7MP1&#10;rtzWy0E9dyJxXjsb+zUDV5uxOjnWAEA/IhjcGP1WNgObv3uztbCI0OO3VY/eHnzwah9Ac/e4a56M&#10;ZuiaO8cqNAiL52bMZrQ9Kbr1uEhAmLdimx3xnwde0rGquAXlWxzgf4qIs/CSVnDvdoSGCgA32YIF&#10;5GLCXDibjLuwEV0mRzK+D6SjlIQA4t39NFpeJBIcmI33yz85xwROxXE0/0Uqg2jjH5j8IAQcdluB&#10;cIAnmMBqOQIH8xMBLmOXbM0yFqNO9TX3mtTegFCDVB8e8CyVDwfhPCm6BcNMkIS9mOfY+CO4fKu5&#10;W4WHuF0Rhid25TIvbD9MBxO/2VMFZkk/3JgE+Ysn9RDthX0YHbEoeebEVH/7H9fzXpq+N8xy60xp&#10;0y1WnfyV5DJREoOIyz9LYuDMMuQyiLHrz+JNzOR5NYSUp+uwrBypKojkl7KQBl6Y6EtTJR+MQupJ&#10;1VxLanmSQ7Dih4fyWGa5pafg3psNSGWJvDTcPmBCBPxdAYLAs53yYLKC6Et/S5BT2cQHuX7JxH7N&#10;0dOSoKCgun8rHKKf8Ku/opGML71pokJsm3bEvxs++fD1fjyaJxIaEM24hMa4ZR5LaHQ8K+18vvnu&#10;q9J7r0vvv9l093VJ58viO88Bo3+guft98eY9QbxcLH1vkibdJeDyxUnRsCpube4y+AoT7jQBr9gX&#10;cNUpqKp05mJnBkReuJDc0VbpFazTmGKT8c/HFpysgqdSiYnzXLgVcbk7ZsqB2UC/mMog4vJfpDJA&#10;CCSdtAHhgFxvOvCG+cc5PoSC8UUNbRCsRsXF1wBd/2fGPWv0wb3pMqWZ24qB4O2n8zbzBuFMGN0g&#10;2FV4g9uuPZiAwNwafwSXj+y5pMBKnFxWZE/ICbOGM4Donf5FgWmEJYt0cpGgTY50doJnK+APlByk&#10;un6PjznLii/PYlsjUXIZ3uLhuAwnMQGXwfwmTC5Pm8QAIjTL+EoMCGU8l2++SEjMMGMSYEdNy+Uo&#10;VVFNUTE9sWmpTSTplYra5grXu7Ju9OQQQXnCLN99vW7vySguDpa3j+NgfpMIBP87gkjKu1rnD3zi&#10;0f0zb9n4ubAFGYm6qhrK7wZP97w5MIFmSGeChMb9F2U9b8uf9Va8HNj7rHdP95vtrQ+LG2+tPn8l&#10;+1RDanVjWu2N7OZ7qztebHz4cfPDT5s7X65/9HmziaWqt4syJO+k37h6e4ktgPKqGH2IWsKKZvg/&#10;yvk+nBkfrUdKQrlgARk9Hf36QiuYBpmpovl71uDHNElxbmpq6rKjXjefJdZ3wAOzJ1tmoAku49GM&#10;5zIQUSrj19p+jnMZhMDWRjvePAvWLKsbhCnmj/S4w1jxLodm8CX7o1ahxuPIPet0ssKs/a08LNEh&#10;ehKwmFVdIPZukzj26wypjFHyrFCbqbtLQMgfq2iagMDcGn8El4uSD07lMpIt8UDxzIt+QN/wdcrk&#10;8DI+Ub88IfDP75SAy+A+Kz3Q7odfHqbc3CBHlmKjvMHiBEwujycxfnAZmmUcl+ENIN4sn7k9wWWc&#10;Wf5xZNSMZpmIy5cfxBxtCOTj45DzVJx64jUslbOQFsZM76YnKRQj6iTr4KHV8Wr1OJSJM8s3ewp6&#10;PpXYOeu4OOB2XRNR4H9N0D+mb91oN/w++Tct+besZ/cjwUWo7sqml73HH74mRHPFwzeVz3sPvhk+&#10;/PjD3iu3N+7aHxeVuHyZlYaMvBgHFyctHSMlFR0FOQ0lBS01NT0LK6uUjLClnUZmoWvtzczmewXc&#10;PByXzvvAlMvEr8MWnD/hiUAs8vdSmbRwBwTvCfIfd8ca60shEGRA8tJ8ly8GwneBkN0TghAH9xA5&#10;liYyFJRUW/a73Xq1qr4jugFCeSqXZ7TM+NlIcLgUjsu38VwmrpabzOXlIASO33RQ2mABgmLbRYIN&#10;2QPUXc3iu9fq5UZZBtq62agGaYtGK3Ml4NdvcMvsiUiWJA2haEWOxOrdM2/IxpLt26gNwpkowEHI&#10;r02tmoDA3BrznstwhDptRHEGEr5nuE308dfOyMGiHKK3GQjeVdFWrNPfkWfYeAzZ0yI48JIV1lRi&#10;4bnXMJXxBSB7ybsuXmPZCGmGVeBu68ekGaL2P6hOkmxtVWZVO2X79UTlMt4sV09OYkzpifGLSQzI&#10;ZRBpLS+SLCwVuTACU1vKAVLLuykKIQWm3RBIKKVwjICFRMwqq3vv1kxweTyDMcbltidF17vy+fi5&#10;LsANfj9tR/k/IoiznN/Pk8BvzzM1FAuNcvn87XzP6yqA5kdvD7zuP4qrn6s8dDozLNpBQUkakJdk&#10;CQUHG6OGqrCXKzojxWj7JtuqSufTRzyOH3Tbvd0hP9vU2x2jrCBARU5FRUUnLCaAlOPHfs0eexlx&#10;VXEdLWFkpBS2FnLYb9mTkhsA0NiC6mOegnzsuBJvCg9nzMc3yTPeBMA/u+D96+RlhtLi0nwHLwTc&#10;epl88S6AMlAUDs0RuBJmyOWfpzKINv4R9coA0xg3mce4PKWK2aG23cFyp9WSZOvAKnUQIGORgqtD&#10;FSDJHKMwFKx3wvDEG0hFLtf2j3Rx2pBmCj4BIYY7E3kGLn8nbz4tB8JZZ/LSHwj5cOfiMQTMtTH/&#10;ufxlZJozSjSFo/QlI2FdJNFxfHj104y8YTGRD5egTQEXcHAZt1IJCrDxyI20AlfmppPyXdeFr9dJ&#10;rTT3RnHFqfDF37ssMdaO7jPt90/02psNKVMtw4/Y1P84ze8nyWVoOvCz/K+SGIRchoE0zmUQXZEg&#10;zK4/Sdhc6crMwQIJO7VaLhgtpCCAXDldwQaBlCJVBA3ENu9a2fG6cCaz3PVuw4adflJiXF+BHRv5&#10;Z0nhnwhiCL+pOncSnn5P0DX/A2Hz9my1kZWTevn55Ku+E5+/nn364fCxs3k+/lY8fLwLF5BxsjPY&#10;WsmXrLNuuRrc9zYZt4aZPy7cfwEKv0E8H/s163FXzOaNNqpoYTJSKiN9yfabYbgv5b59nsjFwayl&#10;JvJlkKD9xbjtzU5dSklODaDMQM+wab0N/IHTni8OHoEJ6Lz9Fc7C/OwuvtrXHyfdfJrU0BkDuIxD&#10;M57LE5YZz2XCVAZ+vuG5DPTrqYzpUswdDqGHbUBQ6G4xHP1EP3br+Z38xjlZOeZkXXG4oyR0uUth&#10;nPmhLVo3zsu8vMv79T0T9gs1Frs4N8JalCo1CqYKp9yz4jVM9bxdUE8iCgQ1YYzDs0u0M76MfB0D&#10;wZwa85/LL5++05eM1hQOn/Se8eMOWn07w06/YaoXHfxGspEorgQFNngZJ7ieJ4EHNYVjVHjjMDyx&#10;MoxJcW7OsIQZP2P6aZ49ZRdcbc6aZVF0wW66nX6/x2W8WZ7gMj6JAbgMzc44l6NAvN14mmhgIMOt&#10;IYSKJs5XwBSzuqiMg9zPSzKQoWg5I+lzlxNbn+SNcXlyZhlw+eGnEksHzUBv3BH6RESYFUEi5w9+&#10;SL5w0nVbsdmRvfbvn8dDbP2l4QVP+JYJUUV47z8r+pb5/mkcHw9bw9XN9x7vT8vylZAUBXzk4WIK&#10;9FU7f9q7/x3Ot0K2ZkMm/vwyAP5OWECSD1B76piXlDgPIDvA9EBvJkZJUEqcq/ddyqRkMTb/9bNE&#10;G3N5XO6CFCnL33wpCL74074geIh/ywnx11i8iHxVvnXHu4zLDxIa78ZehMJzGaJ5cioDz+VfrJb7&#10;RS7j/bIjCITCC7YsWRbCq81fPGMfa5TRR9P/nK35NPJZu8AXEIkj4/tpv1GMnSgPYgpLtr9YC9gj&#10;a5WgkdesY99IpH6aL2+Y7TWId/1pCoUbSMW8evZ+DARzasx/Lrdc6cJMKcYAPjfM0ZX4jNQJfaYF&#10;l+uXd/luXpA+vE29KH5Z2HJXe80AYLHBTRae1HLMSUi2JH8rr49PuX5sMB2iqm0Toc+wFl1tUXHF&#10;/uz0B5TA6YubxzNxGQYAjsswiUHAZXzATHAZZ5YJuAyC7cbThLLDXizsLEh/FNxjQgBc5UgVaQsZ&#10;SSMJ5aiZUxkhaAkv5LIVqref5t94CKAMuTyexMBB+WH+rSeFLT2FImL8Z4+4jd19z6LgjXz296HM&#10;rFRdQX4mSQlpLU19eXllbk6GdatNIPhmIhEO5diRzBcPoh7eCRt+vwr+c2q52G8L5gRyHW2QElLi&#10;DAws5KTkdtbyp455Dn0CfzD0udPvn/5Lgf8ONu/bcOaqOIOFC8hFBNmVkAKT2l8MwyZEF2t8JUS5&#10;AZEXLiR3c0Z/epMCXwrCnzMh+Hfmv3qaqKsuysjEUHZ45Z23GZfuJzTei2u8h+cytMyEXAZTCMfl&#10;sRTzxDSbzOWJDdl4NE/L5YkUM7FfBoEAwkFktQUIjbrbwmNLf/gtfxNdDaaNRFyOAnhqU2T4yw7+&#10;H4FGKPCNw9Qh9q4gqAljHF+Scau5ewwEc2rMfy6fOnBFkc2f8A0DUmBPyIenQM2wwgsE3mwwCWD7&#10;C9x68QjNyFvm5x2818/KHd+hXlZgsC3H+OIRJWwvA5xVYIbhv2uYsqQO7ihRLbY81fqXO0omJZd/&#10;sXJ5SnJ5LImB5zIIubbXKW4eGiySXOiYyVnmUDTSS1FMXWSaAudxweSypUR8ms39seQycc0yMMu4&#10;SoxoESHO3pd/1Ujo7wpCOfdZT5ySPBtSHn3ixOmRkRH8m3im+hwLE1duuv70Dh2b+6UvvSDbUEGW&#10;XViQS1SEX0yELchP+fPbWT1gEJtfus6KmooyL9P0SXcszh3P3JP+bwnmHFZX7XVFIEicHZXA5xDH&#10;4M/GFWWvW21BS00LvsRAR1/yk9wFENz4V3DisAcHCwNKTfz8jZjbr9Ia7yZcuheP5/KEZSZIMROl&#10;MoBmqpYbsws4LhNXyxGlmPGzfZzLcHcJCAdMsSUIjU31cj+W/v5SfTQDz9naGyTedXPBzgfTshsI&#10;S54bYQWCmijMQeCfrmrGT6G5NeY/l7esPomc0hkDyZaI29w5czEGkcCEwNcvg5ss/N0W0HcKeJ0n&#10;fNoQVehh2K7IcqdVLeHp1zguEyUxpnB50qIfLokxwWUQIVO5DG0Ojstw0Q8PZaArD+Lr2qIlxXmF&#10;zaWIqi+UwjBiWmJIH+UZu2REqIgZiB84Edb+omBas3yzZ/XDjyURSbZL9SWgSfyHSVtCwbvvnOcP&#10;Y3k4qb28/Ee/fx97/8ZHa0srANOd60HENcjY/NbmIAlRRhlppS2bd3R1db988bK2pt7YyFJMmPF5&#10;Txx8/qy4Zmx2c72fKkYUZ5B/a//LTwR97urTRzwBfxMidXG/Iu/zu2TX5agFCHLwoIIs/9XGmesu&#10;oK0u+Pg22ccdQ0lJHRy7tPVZxs2nqYDIl+5BLuPQ/IPL42jG+eVJqQwiLgNNcJmoivnnS384yzzO&#10;5YmlPxAa4UdUpre90wrvqb9SQIs9E5SBcEuIU0syQOBvKzw1NoHm1Jj/XE4LK5/ql5U4E+qqlGAN&#10;HNEb/E8E5k0f7bKdeuQpVv4HCXeU/CS5/Btcxicx8FyGQTXul/FcjmnojL31Mrl0txsTG7O8nzLh&#10;8SVKkSrS5tIytrJKEdNbZilfRQM7dCtg8VjlMt4sj3O5p6ClZ/WDDyX6Jqi0BHBV+90+bdNqJOPL&#10;QIacFPNKb0Af/BidLKy3V6Cns8yP3wv9dX7jBR9qCpKY6HjsKHwO4fDy9FdV5hydqaPx39VIxtD7&#10;ZKScQPu1EOzoP+79P1U4NO8stUMgFp065NbZFqkoxw+IvHAhuZebyqe3M+QucJkQ7LfsbZvseLlY&#10;kMoi+88Ed77LufpgVdP9pKb7AMp44SzzGJcnUhkTfhmPZji1wAT7DS7/ZYoZhIP/QWsQGuY7dUGY&#10;/Ayyv6FR8toDqKndi0DgZ4TvHpsNc2rMfy4HOa5HcU0ukhOJUhOI7WwSm7FS/ffUS9P/hgW53oQu&#10;3SL99EwH+sGJi5vBU5PLEMqTuYyHMmESY1JyGWjcLI8lMXAhFwucUfubtLAoIwY+Vnjc34Q7DsUg&#10;PZUkDSWn5TIuiSGZlGn3kyTGrceFrY+KxCUFq+GxGrOaXMYWhAcqY9DaY28bMZSBsA31jTJSHF/7&#10;UnG3+WnY0ZyHdyNpqUkK8gvx30P0fGC6RUWkyzdbTk+03xA219RIekep3az9QCJByBb4eqpRU9Hy&#10;87IhEEuYmRi3bsL9uqm5C5j9yAdErtrroozk5+ZlTymwu/U889aLzMv3Vl2GUAZKnMTlKSlmvGXG&#10;z6WJFPMMh7ESLf0RHV/yFylmEA6pp21BaChuMBl4O8Ouv9/WV4qORnEQ1Nqik0oyQOCHLN+Anxlz&#10;a8xzLo+Ojq7QyyIukhOKMpSOeHOP52/cT/2KBqi7erh58iw4cyxK6u0u/CjGmEguT3AZ75ehWZ6Z&#10;yxNmmZjLOChDLuPM8hiXcVCGXAaeCITf5e6E1uepllZKLDLcKIJEM7DPUsZSCr7TpDIUwjFSRlKn&#10;6mLbnuXPlMS483xt9eUUYSGup3cjISkIMfFP9D37zvVAJgb6rq4u/PuGBytu/ODs27dvJcWFeu6E&#10;wl8N0Pw1R0WZw8vTD/88gmdOCLtuXYm2Gg88B29WUi7Y/KhQ7cCVGrN8r0Cob1l971JERbgWLybX&#10;05ZovRYKcxeEq52Q3dngwf73KdtL7ZSRAjy8nOFJ5jceZT4aLLr+KK3pPoBy8gSXxy0zYSqDqFpu&#10;IpUB59XMXJ5Y+puWy/jdJXgoT3D5x64/EA7F9XYcORa8+RYPHnH9OAZzVjRE9eouDwhqolI5Fd4Q&#10;J4PsqTdS//tjnnN5sH/ITDFRY/IZ2GoC0baqQcOvWGZ9ctTfFsIXY1ReJSrGwHOZMLk8xuVxKP8k&#10;iUHI5Wkqly/ejWrqiml+FH/jWWLri+S2Vyltr1Nvv0q7+yHrzutMExOkgI4IOk4dFa2qHKWKilOT&#10;d1aQc0TC1DMhmkPRoi5yy711Ol/OWLbc0rP63tsNWyqD5WV4v+FN6wQs/qGw+Y424n6+IWNv2zQD&#10;htaXLyMKSOS1Bm8cmPLLSi24uYWGhwbHnzBV2O6ubhEhzndPYmZniRKbt2uLnYGuFFxOnMXcOqFg&#10;nr2gao8TMMuXYWPPIoLCDIhj7Nes1mshq+INFZBCCsriSbn2lzrSbj7OOtUUXXbY/8y1mOaHqXgu&#10;j6OZkMsTqQxCLk9YZji1cJZ5pqW/n6eY4ayeSGUQcRmEAwgKEBoMGVYX24V+7MaeFfVTD71ktVYJ&#10;UhOYVCqnLhi2TClpcGAYN0Pm0pjnXH7z4gN4e7QmFy9jeGK9TL2xffS/1LHo1zVMubtJijwV7sA+&#10;3uJQPVGMgUtiEHH57ySXp+HyxXvhV3qib76Iv/ki8cqD2LM3w/ef8yupcM1aZxeTZhYQaeDup+Xs&#10;peHup21urczMyCCIFhTTFRM3FJcyl5a2kpXQk1D0QykFY5QjVFFRkNfKsarCxhI7Kv073/yMyw8+&#10;FidmLTfWE59NMH3LfPkgipebFTAUvGVDgwN7K3b7+fpYWixzWuGwft2ajx8/4N9NHJflr9UDLud8&#10;G8yQEGXcumUH/kvTDcjl4eFhaSmpq3Ves7NSh825Wu8rLyvw5fOsXpaIBH7yl2wlBUEzY1kIYrgG&#10;mP+1L+3m1eD8nGW6OpJ0tHQkJFQoFUkndy0re4wyWkxIiJudnYVsCeX6ne63X2XhuDyRysBzGaL5&#10;pynmf8plohTzGJfHU8wgHPC7sUGAVFyW+hslGb8iEMi99J4m3hjeSd2LNIXDdcUj3776iJ8Qc2jM&#10;cy4/6Hw+9fgoZc74KJeZtw/9toYps88okiTb6G+xPAfNMhGX/+6iHwwGHJdBbIxx+WJX2LVnsTee&#10;x9a0h+067rEqz3y5u6qapoSwCDcLCxMVJQ3JYvKFC0iB1cId/LEIgViIWLSEgpqSjJScgpScipyS&#10;lpKagZYOkJqdnZlLgINPhldEXVjSTErMTsbYAdPxfHX3x7V33xTdelpwo2cSl1twXO75tMnNz9jb&#10;VXk2b+Sx+ZvXm+hoG4H360z1KVkZyYULEIsWIshIlyxZvBCBQIiLCt+4Dqud3r19KyUp0n0b2OrV&#10;54658PMJAYjj3mdsx532XTu3FxUWbN+2pf32LfyD+KGooHz68IrZyYZ/y3zWFSUhxvOsKxoWpRF9&#10;dVY0lA6tPXZtw9mVZGTUpw65Hz7oHhSgqawkREdHv2gRBQUFNRMjAysLEwM9HQUZJSU5FQ0VDT0t&#10;HT080ITx4PnQlmcZk7k8OcX8My4DTeUyEJ7LQH+Ly0RLfw7AMoPQAAGSe1ZhlrkMAvkLdaSzszJX&#10;PGGkg8AH4f/w3vOxqTB3xjzncsvl+8ocxGdgK7InZIdZz9hp+7c1RBV0CBbJ2ZXji+T+shgDJuYI&#10;uAzTdlO4DM1yXWfI1SeR155GnWwOyCmxsXNGS8nwM9DTL1pINg7fxUvIyWjpaTnZWcT4eRXERNRl&#10;pfUU5I2UFY1RSgZKCtpIWYyUhIywoCA3JzzhjZYaPH/hkiXg+8hIyPCw5ufj0DNCBoQvLSlfeeF6&#10;SsfLogcf13e+Wtv6qOBmD+AyPFzj4ceSpRYqafGzWoyBS2KsX1d69MhhUpJF5GQkLOMnNwMBAAE6&#10;i4kK9fX1trd3SEtyDX1IAlz29ZDz8ICZ5fa2W1aWy+jpqAHKAdCBaGkoXV1WvHv3Bnx19Pt3pLzi&#10;2WPOs8PlkYzhD8kyUrzNDf6zVioHbjvgCt74vu2vWe+eJVxtCtpabMvBzkJNRUNCQolYQEpCBoBM&#10;SU5NSUpJvoSCbDE56SJyUvARiIyKArxQtNS0MrKCl+6mwDxG1xiXcWj+kWLGL/1NpJjxS394Lk80&#10;ysBxeabdJURLf4RcBvqLkgwQFDa7YKlcyOG/Uyr3ixqlyAqZpqscCP+WK/hFi7k05jmX60+3Tu0k&#10;p8CWuCndBJYhE721/0Tgit1Pa1uuQ5Zi5bvfun5KO/y/yWWYxLhwO6DhfvD151GAy2t22lk5KvHz&#10;cyxeTA5BvGAhBTWVIA+XviLS32xpkbfn4fjYq3nZ3SUb3uzc1ldRPrK/8tvBfaNV+7FV+78f3Pf1&#10;wN6hvXs+le98vrW0Y/2ausy0ysjwHDdnb2NDbaScIA8nIPUCEuCyFwDQk5NS8vKyA0bHJFsfOB3V&#10;+mj1w0/F999uaHtadP/NRlUtuc1rLWaNy8AejmQY6krFxcSzsTLR0lIDEBNyGQg8Alxz+a4dFXsO&#10;GOnxw+KEr5nKSI4z1efras4zMdABIjMywLOf8QKfg+dra6oNDQ4ODw2Ji4m0XvadHYyCv3Y4Q1lR&#10;8NjBf1aOAn4O3AOSi2Nxbt/b5JuXg8u2OoQEamppibFzMYG7HPBfWEROAphLx0DLxc4qIcinIi2x&#10;FK20XEfT33RpjK11psuKQi+P7SFBycvtGRjoyJZQ2CxXufM693JXykxcxqF5pqW/X+Ey0dLf3+Ay&#10;CAcQFD77rUGAOOzWBsEyy3erWPLiVFMQ2sTBzurXUD3p/mlOjHnO5WOVTVOPWwVv3r6fHOv3e/pM&#10;O/qRQXeLIVWqZcyxmdrhwyn761yuuxt45JJPZLKhvIIAFQUNwPFCEhLAYhsNtdVe7rWZac+3bfkO&#10;yHv8CPbEUeyxw9gjVYDC3w7s/bq/EnB5ZF8Fob7srwR0BozGHjoAn4n/ruNHAL6fbdvckJVR7L/S&#10;08hAQVyUHnBt8WIco5eAG2QFJdGVQcblh8NaHxU9G9ymiJKs2u04a4ViwIG+X6WsKMLKwko3HZTx&#10;IiVZ7OnhamXpUJRjAMzy5xdxyoriZTt2AkdJRUkxE8o3rF/7/PkLYUH2Ty/iZ2fdD5YY5+hqiW8t&#10;sf3brwBg8Xdc+3+cKX7RE3fmuFfaKmNTUxlufmbEYghiBIKEhYFJSVzcXksjzs66xH/lsYTYK3k5&#10;3SUb35VtH95XAd+7o4fG3ju8zlXfL14P3jKSxeRpq+073uaNcxmIiMt4y/yXJRmhuJKM6VPMv8xl&#10;IOJSORAUUUdh9yK9LYbYTwyzzWWyyvXaU7mMZPE7se/yGA7mzpjnXN5dfG6qX1ZkTzy9GzPLXO6l&#10;6X/LrLDehD7dIqP614uX4bTGcflHcnmCy9eehXuHaAI4gptZeno6dwO9Y0nxL7ZvwR45hD15DMQn&#10;gCwALjDC/0TgJ0BYA1LjMN1fuftmYT5gtKOOpjAvNwkFGd5EU1NSyyNFgiPNhUR4my6sxGLXzk6C&#10;9UtG3+skcVEuKkrqCaRSUpAtWbxwyeIFtDRUeOYCPygkKCAqzPfyATyl/8m9CClJYQlxMSpK8plQ&#10;Dn6IibHhhvWbdDT4Zq1ODnI519RYJj/T9JfuGMDzYbIY+OIC7LfsZ92xRw+6RUXoqqgJU9FTwRd2&#10;ASkPK+dSZVScnU15eMiVvOxnW0uHAH8BfPHYJbjcgisrQPPw5LcPPPNcajIZJQUzE2PVhfCWZ1kE&#10;XManmKflMhCey0BTuUyUYibmMhCOyxOlcng047n8sxLm9Gp8CfPS2S9hxpKdKlcBoU0U7CD892w6&#10;P4aDuTPmOZeLs45O3eynzJXQeFRhljf79VO/fM4uWriMJctiTQ1hJ7mfc3nCL0/D5SuPQjfssaeh&#10;omViZKCgprycm4U9fwYwlCgyZ1fAa2MPH4REOHr41Y6tRxJi/c1MpIUFSCnJEQsWIhCLaahp9XUk&#10;t212eP0kAXcb/g/6GgNBv5wsK80LfiyAKYAsBTmpgZ723so9JcUbRIQFqKkpwYNA4PoU6q8Of+No&#10;1tP7URzsTNRUY9QGHwG4SZYsBGKgp8U/CD6RFBeVkJAvyjH+JYb+orB5tpbyyQlGP/uZ4AUZyxfn&#10;fniZdP6UT1KCoZqGMAUtJbjpISelVhQR9zc12RkWfLOo4OPuMuzhsYsiQPDowX2Qv1Pel5kErtBZ&#10;rs4A8cposWsPM5ofpE3hMkQzAZen7i4BXIZo/gdcJvTLM3IZBEXRBTsQIGJFy14/ZyPuYfAPNUre&#10;cFhBmXPqlj+/kpxjYziYO2Oeczk3di/Rup+2aKQKb1zLhZmPwf49wU0lXDx5Fly5FqUNPz8+Cs9l&#10;WIwxLZdxi36Qy/V3A8/dCpSQ4qWjoV1MTrrRzwdEL1FY/nsCaIA+Gvi1E0cBO06uSvQ1NRbh4yGh&#10;xC82kvLzsfuv1Gis9YfnTAMGff3dhmpfMg10JcjJoV8GFEbKyQz044/LxN64dpWJkZ6RgY6Who6D&#10;nflZdwxsSfw1892TOAF+djo6mFMGFKajpWZjZfLydAdiZ2WmwaEcfImOlpaNheFVTyz8LqLf+9vC&#10;5i23U4wKw7WwIPoSLDHOgdb4S+bdtojNG22trOSZOegBNBcvokAKiYZamFfFRXdv2vgNvLB4EB8+&#10;+PXAXuCCiV78X9SXfRVfD+7TkpcFuPcK0O98m3+lK/WfcRmfYibKYwCNcZmoJGMyl8dKmCdz+UcJ&#10;MwgKEBpcORa8eRbds7615BvFjXPSUw/GVmIPyI/fh59Oc2jMcy4n+m2fuglbQzD23mUx7JdZ5fIg&#10;1Y17fCzZVoIFFrua7M9BLoO5SFy8jOcyziz/KJKbicsgGK4/i3RwR5MtoQRcDrey+L/kMqEAOyCg&#10;jx99U7a9MircWkONlYURsQjQeRElBY2utuTOrQ6f4cEZBb/TOAKbHxepu3AhOSDpooWIqIgw3FsH&#10;q4/BMDbUJyMlQSDIthfbjKFwOH10MF0VLUxJSQO+BYCbgZ7mbPVYe5rLly5ysrPiXDMj+K64CJ1p&#10;APpPBLmsEBak9ePHjgAcw0zF1770KxcDUlcZodCCC0lJASvZGdkctLS2hwR2blz3BbyG+LxE1f5/&#10;nn3CC3v0UH1mOiUNFQUZ1cZdnu2vcgGXcWhOxqH551yeyGNM24j5b3AZCM9lvGUe5zJxCTMIirIm&#10;O8F8C9Zsy5b7vLO8teQrReclcXW4FftHsAOB8F8VsBM/N+bQmOdcDnMuxvAEE75PWiJROmJRj1sF&#10;4Kl9RG/tPxHc7CdIn2EtXmixb2yzHyGXx4oxZuDyjJtKmp9EFGyxoSSjIaUkt1JXATe8/2oS4y8F&#10;HTRweUcPAdBkujoriIssgQnohYgFZOKi3MmJxg/vRkNg/a1dJ9jcq7W+pKRUTIwMZKRLbMDlh2Co&#10;oJURCESgjxpk30TCBJsfFqi5cCGsD6MgJzUy0Bt7Nm4kxMcuXrQAUFtYkOPd80Ro5yd+1z8XNs/a&#10;XD4yBOC+AO+Ov/SlNZz3jY7QlZDiwt1JLJbkE4ywtjybmvy+fAf+eoY9dOAvWQzeWfCcL/srv+GW&#10;Z0fHy2nARyDwCD7FDJ4zvG/s+eC98DTSRyxZzM/Hcf5Gwo1HmTNxmahUbrJf/idcnqaEmYDLk0oy&#10;QFDsvWovVmjBkGHd0C44y6VyI5SPWgS0RaNwAf4j3jE8QeEuJWMzY+6Mec5lH8vCqSdIGUhFwh7b&#10;s1vZPkR58qYodZq17FqLQ9ftz0xswp6ey2N5jL/kcsP9kJPN/gKCHGQUFEoSogOVu0FkEgbz/xdB&#10;Ihw6gD15rL9y99HEOFtNdUZGenz2mZ2VeaWX+vXLQTgLSUDSnwg851uO2wrAX1JmJgYaaoptW0rh&#10;mzf6PTszE0DZ0wX9fTgL+4VgmRGbe/nCSlISKvB8KkpyVQwK926DAV12ycb14LvAV88c9YAXiVlp&#10;8okXft3PSDov0wyLLbpyMTA2Sl9cEuAY1q4gRURTVjhezsse3FcBrfHRQ4CkRC8dXuAFhHl8gN2J&#10;4gpcchnAF7zFH3btfLl9y5Mtmx6VFvdsKgYfn2wuebFt8/tdO8ALDnMg+HKas6fB08ALTrKEzNhM&#10;sfNtwbWH6Ve6CbkMNLWEGegHl3FonsplqN/iMmEeg4jLjiAoqq7by6yxoEm3Pt0iAkKGOIj+iYYp&#10;n9/h15ec5jQpX+s1+Mkxh8Y857KLUY66QCjh+6QhFL1ULuxdNxd2cFbTW8OUB66KU6baKK63OHbT&#10;HrcJ+weXccnlGf0yrkiOiMswDEAwgJBofhppZo1cspich5Otp7QYWCeiIP//KAgXaJ8Pt60tjLWz&#10;EebjxhXYLaShprO1VrxQvRIWQmBnOGSEUF+zet+lmBhJA5wuXky+aOFipLyiiLA0JTlZfrYp/CFf&#10;cSePgJ8zkgHTuDiUO9kpgufjLfOm4vX4d3xosB+NQoO/YcsGXN5jVsow8ILpY3CxKQJ/p662hLa2&#10;OM4dL5QVFEpe4XAlP2cEvBonjwFoTnvtBA/CixmewkeqeivKu0o21GWmlYeFZLk6BZiZ2Gmq6ysi&#10;UZLi0kICwrzcfFwc4B3n4WADH/m42IV4uKQE+ZUkxHQV5G011MDzi1Z6hVouo6ShIiel9ArQv9qV&#10;cbU7/fbLnM63ee2vs28+Tb/anTIdlydtLSHkMtEZrNNxGWgSlyeXyhH7ZYKlP8hlEBRHb9grrLeg&#10;TLOpahafbWNE/baLy1g2HAQ4YbyrCYS6Gefh58YcGvOcyw5aGURNi9QFo80Uwz494px1Lu9qkiJP&#10;sUFvtDzRgj+p5Me63wSXCYqX/4LLOChDLl97FplaaE62hJKGjuZidgYIaaKA//8uaJ8PHwRIer1z&#10;20b/lSrSEovJSYGFJCWlWmokc/yQB/ZLFqTzTxpK4M7m+NafXrzGysRQSlmBXw3DFx2m3n0nArIV&#10;/42AiV+yRj6mYIcy4E/DFnx8vUpHQwygmZKCCrhmpxXLY6JjxURlGekpD+xxxkH5F9z6XwqQfRT8&#10;/QWjQ5n15319vFQo6WBZBT87V7i1RV1WOixrmwHHP4pbjh0GVhdcvfZGRSQ62NloqCmIiXCys1DR&#10;UsPXinTJuEgQZKQIcjIEBTmCkmIBJcVCKkqcqBZQUYJH4OPgCSRLEEsWIxYvQlCQ0TAy0DMysLIx&#10;CwhwKSiJmJgr+YYa5hU7HaoJbX6QeudN1tXuVZfuzQKXx9H811wm3loyvu4HggKEBggQ8lSb3Zcl&#10;Z5nLg9QfezhNFcI0BCdxWV0wbLlu5hgO5s6Y51y2RCcTnbgKuGyBCu17yoEdmGUub2mQJUuxUSux&#10;PA1PkMJD+de5DGb59H65sSv0UIMPJyfLQhKS3eGhwHARBf//jmD2+eSx4f2Vh+Jjl6mgqWioEMBS&#10;LiLX1ZY8tM8VO4Ir25iJzsAO48/oG80eBZ9/wz0Zv4oIswf5h/e7yqny8UixSKC5XbxQzY0BWOya&#10;4d60xBg9MREuejq6xYsWsbFQ+HopP+mKwUF5yq/4u4IGGR4W9eh+TEHeMhk5HnCxoSKnc9HXPZoY&#10;92n3LuwJWEVOhGO4+wO/2ef4kb6K3dcKcov9V7oZ6CmKizAzMyymIEOQLIZUBQgmJ1tCRUlNT8vO&#10;yiTGw4kRETCVEXdRlg1RU0jURufqq6wzUt9srL7dWH2Hoep2A5UtOqj1mop5KnJJSlLBMqJOYgJG&#10;AjwK3Oy8bMwMjAwkNDQIckrEEnLEInLgoFlZmJRQIgERRrW34q4+XPVrXCYslfsVvwz061xejgsK&#10;B9ViSxAmWy/KzDKXB6h7n3CaK4eCACeMd02hcGvV1DEczJ0xz7lsqpCgJTKpaZGaQIy1StDgC9ZZ&#10;LtMZpiyukyVNttEqtTwDzPLscBnfHCO4+WmUgYkMYFymixO25hxMSh47jFtQgsH/F8I/E3wL0JEq&#10;aN/A3XTV/tFJ60izUx6AF7xhB7/3SFVjTqa7oT4zEwP4y4Gr1VQXP1Dpgh0G5mVmOgMBkwu+OpH6&#10;gFAu2FZqh1hMspxRZT2PQzy7iQKFMIKSLHmVIfxR2KL+10kdN0LutoQOvsMdt/rPDxOBB+sVfOvP&#10;qD7hZW+vQEJFjkAsUZeS2RTg92RrKf5VxW9tnxB4Gces8eGDD0uLK6PCfU2NkWIitPS0EMSLFiCW&#10;LFpITkZDTyvAxa4hKeqsqrzKVG+Hk+V5X6fb4V7PYn0/JQQMJwZ8S/DHxq/ExnpjIz1Gw92+hTh9&#10;C3T86mv31cf6i7vFVxezr04mXxyNv9gaDFrofDLVeG6ocltLqUFVrkpJqkBaxE2QR4aDlYyRnoqe&#10;jpyEkomBofpq1LVHyRNcxqH5L7mML5ULrrsb0nA/5GJX6KUHQCFNPeBBf/y5wL/H5epbDhqbLEGY&#10;bKqXnXUuDzxnt8IEqwlM4rKWSPgypaQxHMydMc+5bCwXpz2Fy7ZqAcOvmKc/8/y3NUy5vlaWJNlG&#10;t9QSFmP8Lpcv3PGtvxcAAqD5afj15xFXn0Q0doVdeRQVEq+/aNFic1V0Q07WqVWJxxPjDsfF7I+O&#10;rIwMAyZ6V1hIWVhwWWhQWWgw+GRXWHB5eMieiLD90RGH4qLBk08nJ15IT7mUk9mcn3t7bWFX8fpn&#10;W0vflW3vryiHNXAAKIDdJ8YXoADBDx8c2+Dwu8iGnMItat1ZvzbSxpKPkx1H5yWaamIHK/He+aeZ&#10;jQlhC84c90SQLUnlWTYqXvRFpOCL6Op+ifxiAceFC8hsHeV73wM3VITFFuISHf/sFFRokGHPiifd&#10;sXnZZqKSHAjEQh5mzhgbmxuF+XjsEuX3x3F87HvV/ltrVq/18TJTQXGwsQAKw//uogXk1JQC3Bx6&#10;8tLBxnqbPVY0RAc/zkwYKEzDrk3HFqViC5K+58SNZEQOJIf0JgR8il35IcrrQ4T7h1DX90FO7wOW&#10;v/Ozf+dj89bD8q2b+Rsn0zeOxm/sDV/b6L+20HllqvnaWO2tkcoHfcxnPXSfjvKQltKghsJTtGyl&#10;tIgiJyspGZWWnvTNJ2mXu5L+ksuN9yMvP4y+9gR2K7z5LLb5UVRjZ+iFG4EnL/ocOuNRcdhpx/7l&#10;G3fbHrviVdMJLfNvcBkExZk2B+1S2FJuY+1sc7mfZugli41qIFELZmDLTJAJYziYO2Oec9lINpao&#10;yacaf4ydesDw69nn8toaOTDh9DZP5vLkdb+ZuHy+feXF7oDmZyEXuwOPNnlt2ueYlG/iFayxzFZB&#10;TUtcWpafj5+dGVbq0oE4J6GiWAhuhwnzjLCX2ng7NSKBL+EFSEGyZAEZKSkVBTBxbKzMgjxcciJC&#10;GnLSy1TQrvq6EVYWOW4uO0ODqlMSWwoLnm4p7a/cjYcR1NFDAEkAQ4RU+ktNpJ6fbduc4+4iIciH&#10;o/MiTTXxQ/tdx/LOM60K9gMo591riyBjpfRm1/wisfqNcMYr4XQg8Mk30cILIsEcFMxs4oxRibr1&#10;Nb7975Jx9vm3tlzD3dL54GpRd87XcbkiGTU5yWJKc7TK4fjY3opymD4+fJDw/w6TFeC248TR7wf3&#10;t6xZnevuqo2Uo6Gjwf3vEBTUlJKC/PaaavluTucTY56szf+ybSO2rAS7fT120+qRtVn9q1N7cxM/&#10;Z8V9zoj+lBbxKSX0U1LQx3j/j3+Ty6+M1V4ZqrzUQ7/UUX6hqfhCHflCVf4NWharIu8twI1YSOYb&#10;anDnTRauVG4aLjd1xVx/mtD6Mun647jam6FVJ702brJLTDL2WqmxzF5JzVRWxkBSQE+MzVicyVCM&#10;UY6fmYt990lnMEX/HpfH1v0gl0Fo6JRCv7y+9u+civ0rAlx+xQws11QuL5WLH8PB3Bn/cXmWNM5l&#10;3b/J5XPtXk2PAhofBO48viIoTltTV5yfn4OWBjY+RyyiQCymQJBQIMgoF1HTkII7U3o6OkZ6TlYm&#10;cW52tACPobignZy4l7JsuLpioq5KtrFmoZnuekvDEpulm+3NtjialzhabHCwKLI3z7ExS7IwDl+q&#10;762raaeK0kfKKooJC3JzMjLSww4YuDbHY2PxwiUUZAyMdPzcnEoSYhZqKhFW5psCfGszUh9tLvmy&#10;fy801Li79anLXD8RYDqg24fdZVuC/NFS4rjCsoVaGuJHDrpjv2ZPQ2cI5Zx3L1bxS7Nq0Ut+lsh9&#10;J5z5UTirVzgHj+aXwumDIvn3xZMiOA1FyLkpqGjYxZidvVC4Q6PzYKoa/ATCHzitYJIE1iC/e564&#10;Yb2VtDxgGYkEt2Cem1v3po34TBFRvgLcRsD//pGqzg1rC709tJCypNSU8HVbspifi8NaFb3azbkx&#10;K+192XZs1T7soX3Yip1fd5QObl7XX7K6b0Ne39rsvsL03oKUf4/Lr9Byr5RlVDnZFsHNJu5tLzOI&#10;uHz5QXzr8+TWF8l1NyN2lLtERxsus1WS1pNk0RMlMRNHOEkjgpCIBBQiSxVRrIUo0SFJUqUJQS9O&#10;VZd1Vaq9sbKm42/65f+4/PfHf3mMWRLMY8iBCadDxOWZ8xjVtzzru1ZefOBXsNVc20CCiYFh0SJK&#10;BCklgpqGnIGeg4VJnovdVJDHW1IoSUFyg6r8Fk2lfQYqdRY6bQ7GT9ws3q+07Q9c/iXM5Xu0JzbO&#10;B5vkj10ViE0NwWZEYLOisXlx2NVJ2KIU7Lp07MYc7KYC7JYi6Nd2lmB3lX4v2zywc/PbLcXdG9dd&#10;zcs+GhdV7O0RbWlmr47BSIjycrJR0VJDPw7MOHTZixeSkVDRUPFysgNz7WdqvDU4oKWoYBB4YUCo&#10;Y4e//3LLjm+4PW/D+ysPxkUboxQRCxYDoGlricOajW84Ok9kNrC5ve9SFdR4hSm4nkqkfRbO/iCc&#10;dUE05ISo/0eRrAk0gwdHRAveiWU1iUTk8FgjKYQQFGThEdrYbzkQzRP8nSrY8jgP/Jbrl4O8fDD0&#10;LDR0lIxuOga1GWlfDoI/8hiww4T/KVhZgcP08+1btocELcUok+FWNcHNh6qEaJzF0pNRwc/XF2Ar&#10;y7BVe7FV+8Hzh3aXDe7aNrB908CWjf2la//PuPwWI9euIMXFyMDJy372WvT1RykTXL7xZFX767S6&#10;lsh16+wdl6tIaolT6osgnKURccqINRqIrbqInfqIHXq4T/QQ2/TIYzH0rkjqcPTCjdqIXDXHEI3m&#10;h8EAyv8wjwHC5L88xs/Hf+t+s6S/v+5Xc9e7/LSjjoEEBRkNgoRyER0dFyvTUj7OVZJCB5Wkb2gq&#10;PDNQ6TXVGLbQ+WJj8MXB6MsKk2GXZQPu5r2eVp+8rT+utHvvZ/8hcPn7EOcP4W4fojw/Rnt/jPP9&#10;mBj4aVXIp7TwzxlRn7Nie3MTevOTewvT+8Dt84a8/pLCgc3rBrcVD5dt/bpn5+gBXFHtof3Yg5XY&#10;fbuw5VsBQXry0hpiQ3Z4LI9aqmuClBHj5aJjoFtMSbmAgnwBORlg9GJyUmC0lSXFApeZHoqLeblj&#10;K55ZM22jINLYwuChg7WZaU662kvADQECoakpdvywx5h3xhY87oqVRXPzUbLfFU/sF84FCP4snHNW&#10;LEhOUOyg2Mo+4Vw8mvF6I5wBvvpFBOaddwi4AFomJOiDHzJNQgMaZPArCvreJe/YZodRF6CipsGI&#10;Sm8OCHgF/he4dA3hfQDMV+DyMAOVe04lJzrp69IzMQKvT0dHs0xBZsMK65akiMHiApij2FX6dUfJ&#10;ILDGZdsG9+warNw9+P+Jy58x8qdkxReTUWnry7Y8Tccll5NanqW0vUyvOunn660lriK6xEAYmuI1&#10;mpC/AMRbdBAl2ohinDbrIHbokyWqMNnK0vkoLlqjhdimi9iui/BXyF5tdvVJyG9z+ce6X4pNyX/r&#10;fj8d85zL/5d1cpv/Zp3c5Sf+/lHqACKMTAza3OzrJIVuKct80lAc0kEN6KE+GqDfGqq+BoFnqvna&#10;XOe1td4bO8M3y5e+cTZ962bx1tPqnY8tCNr3f5/L/ZvXDWzdOLBjM6DGYAWeIDsHy7YObC8Z3LJh&#10;aMvar5vXYjcXQX+9Kf/rmvSX6dGXQr02OSxbqYHCiAiwsjCSUFMtoqJcREkOGE1KSS7Iw+Wir7s/&#10;Jurdrh34e/xfSUPDFTNYWHKkbW1huJUFAw0s21BVEz551Gv/HmcePhY0tfB98aQBkbyXwmk4d5z2&#10;WSTnsVhKp2jCRKKZSOBxrOiaHYIuiCVLjh5whSnjiWwGPoOMzb3RHBQQrMYrwCLEzhuxzPpmYQEs&#10;U4GZ4n2Efx6s+YPpmqqWotXxjnYCfLzg1oGJnmY5Sn63q+3D5PDRdRng9flekjewMa+/eDUg78DW&#10;DQP/A1weVJHfICGEWEgWGGV8500W8Mt33mQePO5nb41iUuBDOEkhCjUQZfqQthMsxgv8s0x/ca4G&#10;vZUUva0MSY4GRPYm3Je26TIul6s64XKxCyaXf5vL+Do5wOX/6uR+PuY5l/8v95WUNUkBLmM2Wp78&#10;tX0ll3r8skpMwZ1woCDPEEpuUEXuvYr8SzUkCLCX2kov9VCvDFRg4P0fcnlgy4b+0jWAMn3rc8Hz&#10;ewvT+gpWDeUlfS9IglmR3LjelNDWYLcdtkt9VRWUBHkZmBgWU1MtpKRAkJEsoSATF+AFhL2clwM9&#10;5vGjRJnZaTWxMPh02+YCT3cRLl4EAia7JZh4H0qlYEXXfRTOJiTvO+HMtzNAGa/XwulfxQv9OXTo&#10;eOlePQI3sDn4Eos3zxNKNllq6orwc3LZYrSOxsXDPAxuQY+w5gR6eXC1OHH05fatpUEBqkg5cAVi&#10;pKNerii9z9nqWWIQtiARW5QyUrCqL38VfH3WZvZtyP3f4rKqfLAQL4KUYkOZ+6PBgobWOB9XDUZp&#10;boSnDKIUl6nAo5ZI23UXlOrSOsuxaIlQRKEgkYFxxn8J8LpQQ91J6VJHYM2d2dhXkmJT3vTfvpKf&#10;jXnO5f/Lfdj7r4pT/J192PVdK7cctltMS+fByzWoLPscJfMCI/fif4zLvYA+OQng54Cf9ik1vC8l&#10;dCQlFJsaik0Oeh/l1eRhXWikbiEjys/BSkpLA3ejkSymoaM2RilVRIXjKxl+ceM4fmFwYO+e/dGR&#10;phgULT0NBzVTNK9Ri2jMkFjBkEg+IDIRgmfSB6GsTxK5MuQC7l6o/v7MY8dcnFwVpcT59GWVSnz8&#10;X2zD5SuOHZ6UrwCMxnX8GNlfeTYtZYWhPiMrCwMdlbWMyF77pc+ivLEZ4dis6IGMyLFXNQe8qv+L&#10;XH6pKv9RRd6Qk42GnbmuLXHnbg9JSX6EqQiiRAcSmcgg4wUwvcuANAHNihZksJZaWKyD2K436Qlb&#10;dRFhSqGxeteehv3Kfj/8PP/B5bF1P9w+7Ju4fdipNgf/24f90zHPuTxz3yK+2Z4WlCcI+hZV/0Lf&#10;opq73gcvujBxs6qzsb5VknmJkv3f5/Kn5JBPiYEf4/w+xvh8jvYaifbCxniNhLl2e9nsMdPyUpCU&#10;4uEgo6OFBXykS2RFBPM93Z5t2zxmSwkoPJPGGm4cqbpWkOdnYcLAzUBCRW7GKlcp5PFYPHVEtGBY&#10;pKBXOAeY6E+4lUDgnd8IZ4CPgNrgkQGRvC+iq/vE8h6LpvizayPIFyghhfTkFLKXu91dvx5fT02c&#10;rzgw1iGvff3aJOcVYiLCjAw0BsI8W021Hgc5jSb4jSYF9Cf4f0wMgK9q6vir+r/K5Teq8g9RsiKM&#10;DFKKwhHBRtSiHIgENKLcYHqPDLRNd2GpLoO5JJsML1kcBrFrOje9U4/STrqs0vHSg2AiLv/dvkUg&#10;NECA0KRbn2oR/a9v0U/GPOfy/2Wfz7rbQvQZ1hKFFvua8f3kYE7tJ1w+dwfMZi8xOT4heoYHClKv&#10;5xqXwW8Ev/d9iMuHwBW9gSu+Bq/4FuDwzM38iKlmkIKkDA/HAioKxKIF7OxskTaWt9cVwbXBo4d+&#10;JfUMV9twOd9XO7aVBvmhFCUW0pOxUjPYsypt4LevEQm+JRx7Uzj6nkjiK9GMd2JZr0UzHokm3xCJ&#10;rhTwCGfT02AQFeHiNlFDbfRdeauwCOZJgEGu2k9cX4HLV7zauX1LWIgOGsXKwojhZinQUup0t/wW&#10;5vo9yqM/0uNDpOeHsVd1bnD5oxrykqIUMzMjOx09JYYPsVGb2PxOCHjnXfokqapsEtyMOiLT2GS8&#10;wNOKNJSs5BraAms6iPZh/4zL5zrcarvdTrf9qJM72+aw76q9OK7PZ/1/fT5/OuY5l6f2xQdv27/U&#10;F//6XT6WLCuhAovyy7/WF/+2Z0O3r6ahBA0FzVV5iffoucrl94Er3vk7vvO1e+dt/dHDasTL6quH&#10;xXN7o+MGmABZMWE2JsSSRYvpaOx0tGoy0vDbMX6xcgO/+DZ66MD11Xkpro7KihL0nAwUDFS0tDQ0&#10;tDRMNPTCtBxSDLzgIwcNEy0dDRsvi7G28roQn86SdXiyw3K3SeljPPFhh9JjKUmORga8PFxSbIwx&#10;SLGrNvqDK+1Gg5b3BToCIL4Pxr2qc43L/eoKe2REKShp6DUEEdv1f+SIiVSqgygzoHGV42BnpfaU&#10;hzYZPEL0HLwArP2RoZE6156G/0r/5fOd7g0Pvc62e5afti/YYXr02vLTbWNcBkGxa7wv/o17fP/1&#10;xf/JmOdc/r88R+reQy7uXAugzRd/9Ryppif+Dh7KC5ZQHpUR/QygPPe5/Nbd8q3rsjdOJh8clw45&#10;Gn+xN3pqpnVQXcFVlI+RhhJBQa4sL7c9LPhD+U58cuNXKzdwnne06sDTLZsaczIOJ8QcS4rbHOK/&#10;ysU+2tE6xc2xJNjvXHryi+2boSvHu2Oi1TyAY1z6uD4nK8DGSlRESIiZ3kOEp9oA89HJ9JunZb+n&#10;5buJV3XOcnlIXSFFTICUjJoySAnSlgiyQMBBb9NduEmPUUOIg5edNEV1+qdNaLsew1KJvUecGrtD&#10;puMyhDJUu9fFBz5192HpZ3KhUWAC2i9BWgnDv6/O4ewdJ1wgjJ8jlWvBk2fR1fPfOVI/G/Ocy/+X&#10;566+eMYuUriMNcti7S+fu3r5iX/oKh3EIopiccGB+cXlNw7Gr20NXlvpvTfXGTTXHjbT7NJDb1WQ&#10;MORkJqMkY+fjCbSxal6dhz0Em0vgMPoDxDMJABputwOEBfDFVUxDBOOFyxET7XCB21hgsgK2uLuY&#10;mx3uaC8lKc7JRG/BzbIbLf18mdZXB+MBx6XvVuBfVfMfr+qc5XKfuoIjPxc5HT3pKlW4XkcEWaCd&#10;ekvyNdmEOFikuBet04Z1F0RPIBSw2ykYQyvkle5QXEs5//NTuHyh0/vSI79TN7xyNy1bGYleGSud&#10;sllqV5NCySkFixViFeftz7aPcRkExZoaeO6qaOGyV8/ZZ5nL8NxVxenOXfX/79zV/7mxu/icAqsf&#10;8VvFnnh6NwaLJSN+a/+J+mj63jAj15vQZ1hknrGtvfNLXAYTOrvEDEFCFSfMN4iRn5dcfr1M+5WJ&#10;BviPvDNUGTJU6ddD31SVzxTjk2egpmagRSkiN/qv7C7ZOJF2+BUH/RNBcw1TJbCX3sfdZWfTUoJs&#10;rcUkxBgZaDVZ6NdJC93TRQ2baQ2a67yzIHpV5zyXX2kovFSVR7Ox0vCwLi7CJSuIOLvLgDxBhZ2R&#10;kUlTaMFWfcQWXWifiZ5DqDL9xebiBYXLmmElBp7LEMp4Ltd0rATG4sglj5gMgxU+siEZ4sUn5Q/e&#10;Qh1oRZVfUk7fJucUIL77nN2ZcS6DoAChAQJEYb1J/1tmbO+sbrjFkp0qVwGhTRTsIPz3bDo/hoO5&#10;M+Y5l49VNimwEHNZgS1x30btWebyZ9rRjwzamw2pUi1jj9nU/4zLEM14Ltd3r9xy2H4xLd1yXs6+&#10;eeqXJ7j80gDzUhf1Slvpg6bSkKbSB1Vkvby4LxcrCTkpKyuzlbrKRl/v22sLv+MK5sbM768xGqYp&#10;AItx9vnbwX13N64rDw/1NjYUE+SnoKFSYqBJF+G9qSIHLgngwvDBSHX8VdWeZ1x+r6HQhpbhpWOg&#10;R/Iu2KJHXBW3S588UJGLkp5+mQSsmZtKbSKBJxRoyGqJ17YG1N0NnMzllZcfB5267hOWpG+5QiIy&#10;X2zXJcVD7ejKZuXdl5X330Tl7pEv2CvvFiq9t87xzO0xLoOgiDlmAwJEd7MhCBYQMsRB9E+EJatc&#10;rw1CmzjYWfxO7Ls8hoO5M+Y5l+tPt071y+DN25RugsXOah4DTLI+WutdumQpVr4HrOs7HE6OcZm4&#10;hJmQyzV3vasuuuJL5d6gZV/+AVwG/7UXGorgvwn+s/1ouZdKMqLszOR0NEvISVk42ZkY6eX4uKMs&#10;llUnJ8GN0XgTfewwwC7ANOAv0FfcyaQQxLiCCvDVoX0VgMUHYqJCzc2QgnzUVOQklOQIMhJxZoYm&#10;BcnPakh4GdBUeqWtDF9Vw4lXdb5xuVdT8YSCBC0FDZ2RKCTvBGFh6YUBpQ+Sk4SGzl4afD5j2Ryh&#10;dukvsBSPi9W7/jwC3xAccPncbd+L3QGN3YHJBWZG5uJBaaJ7rigduo3ecwUSGa+Kq6jIHOldjUpO&#10;AVJVl5ZX49b9QDgALq88YA0CxLZcB9tPO9tcJi9ONZ2Gy6x+DdW3xnAwd8Y853LL5ftE635AiuwJ&#10;2WHW2NFZXfcDGqL2r1IjSba2L7ciyGP8jMvn7nidbfMWl+cTpGfoVpZ5oyL/53AZ3By8RcneQUoK&#10;sDJzcbBSUFFoaarV1FwIi4wQkRRfQk5CT0WuJSmeaGd9ND6mfV3R6x3b+ivKB/fu6dtT/n7XjvvF&#10;68+kriry8nDW1Zbm4yFZvACBQFDR05qam0VEhDEzMZDT0xnwsPeryL9WwV3tNMCrOs+5PKiltFZa&#10;hIyMmsZV7geXcVCmcpfjXExNv0IOQpnIR08rnFkWURI8e9Wv4V7wOJf9mp+F7D3nZmopb+PBv7VG&#10;4fAdDCGRgfa3oHLK5RPWy+xrUVrhK3PsGpj5Y/XLte0OduVWIEACq1RnuUgOaJQyK8QGhDZRsIPw&#10;b7nSNYaDuTPmOZcfdD5X5QshavWpzBkf7eKE/UI9y1fsYcqMaiWSZBvDrZbnYP0y0A8uT5QwE27F&#10;Bmi++NBPe6kkNTlNu5I0Vl1hEESXjvIQ7o57eKn6sJnmsIXOiLXBCK5v0YjrskF3888eVj8qB+Y4&#10;l2/LSzIz0rsgxa2khAFYfX288G/crVuta9etWWZlySMkQE5FQU5GwkxDJcDCJMLOys/MyEZHTYpv&#10;PI9A0DDSo1TQoWEhRw4fevniBfhedzeXJSSLKZkYAJffYeRe/klc9hfmI6OipYhG/yhGBlD2lOda&#10;TE21HOeUfwXKQLsMFhgKR4Xr3HgRhT9Eqq4z8Nqz0OSCZYoY3oQNEkc6MJXXUIRExmvvddTKOIlt&#10;F5S21yk4+cmdbgPTHhcFrQ4gKAy2Ai7bZJ1RnOVdXSCQv1BHOjsrc8UTRjoIfBD+D+/BWTG3xjzn&#10;8psXH8DbozW5dRGGJ9bb1BvbS4/tnWUul12SJk+xQW2wONHigNuKTchlYByIuVzXtbLtQ6ijp/Li&#10;JZSRQrwbRQVXA4kLF0qIFEqJFsqIFcpKFMlLFilIFynJFqHltmoqV5tqdq0wHfK1+xLg+H6Oc/kd&#10;SrZFXoKOgd5DRrTWVk9JiBdw1t/Xe+zNw42RkeH79+6eOn2yZFNJWmZ6YnJSZnZWTl5O0ZrCvZUV&#10;l5suvXw5KeqKN64DPwQlzCvCz2nAyfbxj+HyS5irUTTgYqdiZVqSqzFWubzLgMJPgWMRFS0+ffGL&#10;UN6qi0jGSMsL1LQG1uPMcsP9oKYHIU5eaiq6nFvOKxxuxxDhGK+Dt9BpW2RD0qUAtTccl3cLVLzQ&#10;6YqPAhAOIChAaJCn2pQ3Sc0yl0Eg99J7mnhjeGMJI11TOFxXPOrtq49jk2PujHnO5cH+ITPFRKLW&#10;RWoC0bZqgcOvWGa5UmeIqqZNmC7DWhy35Q92Yf6x9DeFy7fdmx77lp92tFouT0tLt2QRBTULI5sQ&#10;B6cIJ4cIB4cwodg5hNjBR1Z+NvCcJRRUNKTUury8B8x1hoNXfA5aMXe5/B4le01egoaBzk1W9LK9&#10;/uHlRpL8XICqgf6+Y+/f3xxNly5SUpIzM9IVLFOVEOQ24mT79Mdw+a2W0gM1eXEmJjoxTrh5DyC4&#10;TJ88Cs1JQkNvKg4byP0ilMHTduiTynBn5Zhefx55oT2wsSu44V6IkQnSwIrrQAt6/01UeRMxkYH2&#10;XFGubEY5rBTZclbpQCsqr1JmZQSmrtsNFwKwI/7eq/ZihRb0GdZ1t4VmOY/RTz30ktVaJYio+bK6&#10;YNgypaTBgeGx+TF3xjzn8ujo6Aq9LOIWGUJRhjIRb+7xzPLkgFtLeLhzLbhyLEobfra15Mxtt4s9&#10;PpGp2ksWU1KQUHm7qxw/5PawM/Lzq8S+N0kz6dPLxCdd0Zfq/ApXWyioCCEQJIEo2YEQ549zl8to&#10;2StyElQMdD4KEjXWuvUeyw55mEvg0OzitHx4GB9Oo78m7IPuLj5e7oUkS8L0lSsdwZWLw5Sb/fPc&#10;4fKneP+BBL+vCX4T565iw91GQ51Hgxy/+dp987H56mH51XXZxLmrI5a6I2aawybqfYYq73VRn7WV&#10;G1AyzFS09Oq4nX479Eiy1Nmp6JnUhBbs+LWFPryArXaUMtCUuNITUdsRdPF+MJC2noypI8/hO9Pn&#10;LqCalA+1Y8KzpfwSJICbPtCCWlUiGZ6sVf9gjMsX2h021dtx5uA3lXDPcpfdIapXd3kMpSOImmOo&#10;8IY46WcDCuAm0lwa85zLYAQ5rifaiq0tEqUmENvZJIb9OqtLf300va9Z5NaZ0mdYZFT/rIS5scc7&#10;fJUWArHIxEDyfkcU7OCOzYOnOH/JhOdozKSvmbhzmuG5R9jRnJz0pYhFpOXmOl+jPOYolz+g5Zrk&#10;xCkY6AIUJWttdE85L70UZH8iyBEpKgDQrKOt+eBB99i7SExhQsEBoCwlKQ6+y0kDedDDpNRKnZOL&#10;zYKHoxcj92IucPlbevi31NAHoW4nnMzXL9VO0UAnYBQT0ArxKGS8kly8om/NDD8AALBnSURBVGw8&#10;UjpOXipOVjJORjxOSixWQjRWTDhFQmS9nMRxtGynliJWH7NXQYKMlJrOVgqxx2Dxeh02blYWca6F&#10;pQQdO38uXDONBamqHJxse0+5X+4Jr+sMvvIoDDhlPXPOIx2YClwZ3LQCvN5Wo2RkJbCzQbniqnLV&#10;bXRIpnhKkWFdNz6P4Vh3xyG92pY+3UJ+vUnfG5ZJxcu4WibsAC12cFzgc/DIr6cZv1J0NIqDoNYW&#10;ncRlEPghyzfgZ8jcGvOfy2mh5VO3/ClxJtRVKc3ylj8wvXppTbbrUaRaBlURljBPKsmouedRXm1H&#10;SUmtpSb6fSgTdgeeOE3j1wW7vOeIyvF4yUlhoyEf5yiXG2TFyehpA5EStbZ6p52XnllpfSXavS7B&#10;xxglCyDLycG2u7xs7I2Eg4jIQHDU19UKCMATXa1V5Q8F2OxyMiy2UGPlYLHj4YBV4f/bXO5Nj8Tm&#10;xNSuXG4lJ0lDToNYQEpKR8MlzC6lyCejLPBDKLwEodBQ0ihBAWkeBm4WEmoaWhIqc1Y2c14uOio6&#10;ikgUYq8REwqe1Lu4EHfaCBF/Z9JmnQUluiTcLIlJhjdeRl9oD7rxIsozUFtWmeVgK3pGp4wToLa9&#10;l3BYliRMPQPvfBvtESG2vtLiwl1nPJdBOARW2ZCnWJnu0Buj8Fda7DfwCc23N3SfexhedzI+a2d8&#10;0sbwvJ3pzV0G8MiXV3QQ3yM0WCwttp8O+3FKxE1olLz2AEqJY5rNfhnhu/GTZG6N+c/lLQUnkVO2&#10;liDZEivW6s3y1hKgIaqgKlWSZGvrXfhSOSBiLjc+8g5KUEMglpw+7Aad768cDzpVgMvDGTxiHLEY&#10;hbnL5Y9ouQuy4iT0tCHALwMuu5icW2lTE+bUnOzXWhAdZruUlJwU0HaZmUnNhem3bL169TIxIY4M&#10;PG3RQmc9zLFwp0ofi50r9CGXOVmdeDn7J3br/E9yuTcj+ntu3GpLQwSChIqR1stL9dB+lwcdkQPv&#10;k+FBtMMZP9NQ+pfPKW+exDU3Baxba6VtIk1OQ0uKICcLVKR2k+MkoyVLwMBjon6+o29CpToLduov&#10;kuOyNpW7+jiqtiO4+WnE2p0OXNxMW84q7m9BAdoSsXhMTcpVbXC5T3sp34EW9G5c2dze68oO3hJ7&#10;ax3O3MYXyTnUtjtYlVktTraJPaOGxVK9vs9Qf5Jt13auovX8GUWiaWsl0zbKpG+SS98sm7lZLqNE&#10;JnOjVO5G8XWlQmW7+Cp3cLzpZoUlz0ThNiEs2Z41+iCoicOcxW9b4amxuTKnxvzn8qkDV6b6ZQX2&#10;hPxIKyx2tkuYhyk31MqTJtuol1ievoU/tQTHZYKlv8Yeb6sVcggEWVtzMExfEAH35xpMhwkNeALe&#10;6uy0pbSUtJ2e1oDLH+cmlz+h5c7Iii1hoItGy9TY4Ljsa1Mb7nwx0ac5J6J7W9a+1DBVBRmAZjA0&#10;NFQzM9JPnzp58+aN5uar+/fvCwzw4+GByWgONuZVTsvOrfI9EOxQ7rkMcHmjpRozJ6srH1c/MMv/&#10;w1z+np943NsRsWCJuZns4+7YHxmtEUDedIjmnwg8ATztG7xzwh+Rdet6iOtyZTISKgYyahovJGy7&#10;TATfmbQJtpdbpCWgLMlX0x7S2BVWfy+kpj1YRIQvNEsMeOHymaAMMxjKFVdQymrcubvlD7SiwSMV&#10;V5VLzyIdveTOtrvg5z8+FlS325Ctsl6ZK7smjyssRTx+IzK/Srm0Fr3rCrriBnrvzR+qvImuuI7e&#10;24opPY+OL1HC6Anfu8KMHf4Jl8lzI6xAUBOFOQj801XNYyCYU2P+c7nlSheGJ5iohBnFFRfm6Iod&#10;me0S5iGqc7dEaNOtxQot9l4lKskYs8zAL3uFohGIxX7eqt9HsgFhcZzNJRD4JxCINCLlYb9n975d&#10;db7a29ockH2RvZhIrb1Jm5ftcIzX52ivOcflz2i509KiS+hp41Vka/B+GcflxsSVl7PCrq1N7KpY&#10;23VoS0lKpJaKEgkJPDwbjIULEQi4iQQONhZGF1OdQ6nB9Tnhh6Pc9gXa47m8zlyVgZ3Fi597QGW8&#10;68j/Hpd7syGXzaQlhcTYv/Wnw7ee6DL8twSu2ThA7ytbzkpNt9BCDNZgEPF3Wm3WQew0WKAtIMrJ&#10;dvSi35VHkTCD8TzaJ1hHQYX1cLsK3gLPpKOdKuZOgnZewkc7YQYDPLK/BZ2yRdI3UrXhgTuY/Cdb&#10;HGvvLd/fsoLLSxvjIBWZK73+JGpfCwZAvPIaimhbCl7g8X030PkVyKQNcqurlMLC+WAe4/OUcMML&#10;hPAwdYi9KwhqwhgHIa/CG3yreWKJYi6N+c/ll0/f6UtGE52+qsof46gV8PUtE7ZvVpun9FM/fsLB&#10;X2DOlm2xrpawq9yPVMb5Tvdjzc5IRX5gmZWQ/Gkpxof2Odee9qo55XX2mMeJg64H96zYscl2Y5FF&#10;foZJcrxBVKiWr5eqm5Oy5TJZlLIQJwcLAz29jDQvcFimxtKsnMxkFNThGkq9Md6fY3zmHJePSYsu&#10;oqNNxMgQcNnl4hiXk1q25XYeKHnVcOT51XO1RyoL87JWenvamJvYmBn6OtkUxgWdKc64uSO3bnXM&#10;8VV+h6Lc9uK4XLZCv8gUQ83M6C/A87/M5b7suOGcOBlObg1tUdzlOReXnprsiIczoCnGr/oCAXf8&#10;PQsaaniq94TgAYbwI/gWeOB3YcMZH2ZymoV+8ogdf4XmrboLt+qRqPAJs7LsO+t97Wn0hfbghvuh&#10;J6768fJwZO6QOXgLWuBpBUw0sNLR+VIyCpyVzeiJVcHDd9Be0aJZxUtru1xOtiyv63beW2Nr54n0&#10;TxDbh2uj8ZP1Q4DpqjZ0abVieJZ0aqncoduYqLVy29ayYbFTYm1C/TRf3jDbawSAoCaMcU2hcAOp&#10;mFfP3o+BYE6N+c/lLyNf7DXTp54mpS8Z+eIOP3Z4Vkvlemm/fWTQKDWiSrWMOmpT3zGNX66551F6&#10;0FJWgZeehk5cjJuGmpaEhIqMjJqSkoaelp6ZiRGQl5+XXUyUCynLr4IWNtCRsDCTdXZUAv46Pcnw&#10;YIXT43tRMFxBQI5mP3sUb6AviVi45PiKZd8S/ecWl3vRcgekRRfS0a5Cy9TY6Ve7mp7zs62NcGlM&#10;Wnk5O/zauqTW7Xl39pfcP1XR03jq/b2Wkc/vh/o/v+/pfNHa8OTSifunypvLi+o2JJ/NjRznsl25&#10;p1nZcv1CwGUWpjABnsH/YS7j8xhFVsZU1NQBPmpXmwI/vEwc7U+DIAYCkB1I/9abOvIpZfDdqk8v&#10;Et4/jX/VE/P4bmT37fDOmyFtV4NuXQm6fing7AnP1AQDR1sF8ARIcOCdsYW7N9gsYqZHbMDlKIhY&#10;jBeuwJlktRaJCJsUH8fBGp9rz2Jq7oTU3Am+/jwqKMYAiWEFWCTi5oQAlAGyi08o8vGz5pbLA5hO&#10;JKArrylbOYntq3Osvr2i4aHrhoplprZiubtljnZgKq7++AlTBX7InsuoqDxpvwTJjccVD7SiDtzC&#10;OPmKPmllwA7NfF87TPW8XVBPYpoTpBy0M76OfB0DwZwa85/LYIQ6bURxTi6VE41Ec8dfOyOH/T7b&#10;KeZBap/9GiTJ1rblVnU/lv7GuFxz361kvzk5GRVGSai9JexLf9rrR7H3WsPuXA+5fyvs6f2ot4/j&#10;el8njXxMwcUnMEfADYGbU8LMRh50THhnhDNH5497IhCL1ppqY1cBYs4lLveh5SqkRBYy0KWryV+w&#10;0yPgsi+Oy6tat+dDLp+ueHjx5NNbl189efjy6ePHt6/dazx9+/Te6wdKL23Pr1uffDYnAnI50hVy&#10;2QNyebUZhoqVKVKI93+cy/2ZMdiCRBdlJC4rQ8bIyCAsxCkrzQskJcEjLsotLMghwMfOy83GxcEC&#10;LtjwIzsLNxcLLzerkACHID87GyszLQ0dPR29hwt66HMqtNiAy+DjaI6pqhjCAdc6jojIQNt0ETsN&#10;yPwUSChptFVEq68FNT8BUA6t7Qip7Qhu7AqXkxcOzRI9NMO+PqC911HAI0vIcLiHix7tVJmA8r6b&#10;qJzdMsu9FOu63BoeuhVsN11qLbT1vMLBNjRA+cS3E+lAK/pgKzppo4yDj0j8Ohnww/feQIGPeQcV&#10;o8N5sF/psZ9m5vJ38ubTciCcdYhOKuEMDHcuHkPAXBvznsuwlKoo+eC0XeUOFM92t0+gYariOnmy&#10;FBv0RksA5dO3xvMYuKW/iz0e8bk6CMTCPdsdsNh1MH7gus34DSkALvgnsDwTyz6DOP5O5BCnCrtm&#10;S7ENArHknKvl17nmlwGXyyUhl3M0FGbgMvDLm+6frsRx+cqrx4DLjx7dbh7j8v4pXA7Ac1kv3wRD&#10;wcIYK8T3P87l0fzELBM9UVGOwnzzw/tdC7PNYiN0IoK1okO1U+INcjNMNhZZ7Cy121++/NQht9rT&#10;3s0Nfrebgx60h4NL+Lunce+exIFPntyL6n+TBK/f0GJPTIz8ozscF0qwI7YRdL4HHnm7HqLMgDRV&#10;jVSWi5GE2jdQ61J39JWeqJo7YbUdkMuXHoTvPOomIMS6rUYJOF8igOJV0ax8uF1F05BXwwBuNiHM&#10;ER/pwDgHCaevM25+7bmhwtzAXHBng+JMWwSBAJEPt2MytsuZOwm5hYptPa8ErTfOjx+6g3GLlGo4&#10;yoL9/tNFICzZvo3aU4sxQMivTa2agMDcGn8El4/suTSVy4rsCTlh1rPc7RNokOpqJz9TpjV/vsXO&#10;S3a4g/4mUhlOF+67bjliuXABua+HCrC6kwLpbwku8gCUF15t8Kdjo/dRkhuOW/lpruWX+zFyOyWE&#10;FtLT5WkonLfTr3YzPedvWxfpCrh8JSfi+nrI5Y4xLp+CXH7SA7ncdvXexVNtpyqv7dsEuFy7ftUZ&#10;wOUk3yocl3d5mAIuZxkpkzLSrxL5n+byUG7Cg7ggdmbmq43+4Po6w2IvEP5uKRd35wSUDfPL4BKO&#10;zziDT4DAtZzo+v096013DI8EN2K1Bux3sV0XUaa/cLMeeRyGDMVLuZhKXUlke5Vby8uEi/cj6qBT&#10;BlyGSYxrz6LCE43RWuwzJTEAhY91qti4CwmLsu1ugq524kuA11svKBhbip9tdz3Y6KBjLLypGnlg&#10;2hq7KzANAoicVSa31EbAxE4gv0KecD9hZbPyxmplHx/e731/1al5lDwrdJpOciDkj1VcmoDA3Bp/&#10;BJdvNXerTCnJwPDE+izzguu8s9u9qI/m82sW6bVm9OkWqadtcamMHynm021OtffdDUwlEAjSqt0r&#10;cKs9+TDM8Os5EwKPjI6b6DHhYxKf0yjAfs26dSMkMlSbjpY2HI3EJvn1xXiPE2QucXmzhNACetp8&#10;deR5e8Bls/P+dpDLq/wAl6+tT27dkd9xYNP96sqHjaeetl2FXH4CuHzlXsNJPJcbt+XVrpvgsktl&#10;gO0ud9NdgMuGyiSM9Bn/21z+VpDUFOK5hJyy5XIgnAa/V8k+k4bTR3tTMRiRBcmYxet1SKNRZMvE&#10;SLiZ6clo1BSE8zbaXnkYe+1pXF1HeF1HWB10ytAs47lsaqnk6McHnO8PjE4IQPmeimekGBsLc8lJ&#10;JcDWH0a4SfloJ8YzSjgsSevGWx+r5fKJG+E2EyKnvOcq3HVSdQuTukVW15RPXY83Yb10VRsGlkiP&#10;Pwd8y+EOjEuEVPVeVriphCjECAWCt5/O28wLhDNhdOOLMdquPZiAwNwafwSXP7z9vFQ+XkNoUvci&#10;DaFoE2T4x4fcs3wu7ycwUWjtd+uQJls5V1jX3yFukH++0/VYs5OusRgVJY2To9KBSud7beGvHsU+&#10;744GetYFbksjezoi8EnntqvBLU2B1xv9r9b7NZ7zuXDaq2yrfUiApramuKgwFwsLEz0tnRQH+3oz&#10;7YFYnznnlwcwchvEhRYy0BdpKU3l8vX1ybd2FEzi8tNHL570PLp15S7kcsW1fSWXIJeTzmSHQy5H&#10;uFT647jsqJdppEzCxJAjyv+/zOX+nPhPmdFy3DzquiLfhrLg5RZcnsdWDvApLJzAIxOCFRoEdRr4&#10;Ug1YnoEvr8yH/+xPxXMZO5ShoSqCYKClYKBnpWFAivK6uatt3e929WHczecJF+9F4qAMuYyDciiA&#10;Mkwud4ejVMQiC8Tw+YRJwkHZf5U4Ay1j3h5gbyeljIFxLj2L1DYSuXDXPXOjsZWrABHZwRPAIxXN&#10;qMg8SZQmt6IKV0SO5P6b6Km/aN9N1OpDyn4+IDbpZyyPw2uQ6sMDHhP5cBDOk6JbMMwEGf/xXe8E&#10;BObW+CO4DD56m6/G8AQRvnPaopEY3vjWmtk+GBtomLLoApI0xUalGJ9ixi/9jaUyTrYCNLtdfuLj&#10;G6GKQCxatIBcWIiLm4uVloaOhoaWjpaOgZ6ekYGBmYmRlYWJg42Fh5tNgI9dTIRLWpJXQ1XUzhqZ&#10;HG9w/qTnu2cJfW+Tb10PVdUQQSwhq3Gz+pIwx/LLgMtrxAQXM9Jv0FU+N5XLG/BcLr1fvfdh4+ln&#10;t5vxXO65hfPLJyua95bg/DLk8jFCLi/XSzNUXsLIUCAmMAig/D+cX/6SG38v1l+Zh1demW9nueOL&#10;x3HgTgjeFX3Pxn4bv3n6mgkbp8ANfhkQ0wNpo/1psE7jY/Lwh+RPrxLvt4XVVHtv3Wjj56Xafi0Y&#10;/gTA5S8Z/W+SZKR4XdzU8tbZVZ72vXg35tarVdefACJH1XdGAI1zGZ/EgFyuuxty7laQjJxA1i4Z&#10;QgMLBNMX91QCksXpqBnStsgCwhIZYfCImSN/SpHhxR5PfRPxjSfk992APwEYZEDeI3cwm04rugSL&#10;SMqwAyIDNO+7gT7UTtxWH+qK8oE2jKWLSGsdC9yoTRRcRPpG3nJeZuox2BjuIG8LcDM6Fv64j3Np&#10;/Alchu9KdnSFItuUpT/WxP2zftAf0CDVlQ4Bxkxrvjzz7Y1EjeUgmuu7PdLXG9LS0jjYKLTeCH3R&#10;Ewcc8ZF9zkBnjrpfPOcDl3euBYN4e9wZ+aon5v3TeBBjIx9ToD8ay0LmjDU5whZdqfVDLCCZi/UY&#10;Axj51aICSxjpi/Fcdjc7H2BfF+XWuMr/Sm7k9Q0pt3YWdBzc3HVmb8+l6me3r716+vjF44c9rZfv&#10;NpxoO7mneW9x49bc2rVJ1YDLiSsPQi7bAC6XL9dbpaewiIFuLeEp4/+TXP6UHv0lO6Y/PaLYzBDN&#10;w8vPx66nK7nMRFZTVdRAVxJchtHKgkoKAkhZfllpPgBZGUle8BFXsMEnJ82nIC8gIc7NwswILufs&#10;bMzysvwdN0Mh0wGXsbkXz3jLIgXbXqcCXXuccKkrpqEzuqETQDmSgMuTkhgN90KPX/GTlOZZe3iM&#10;qnhVXFU+dlfFO0YMQDmlVHZiCwleANBH72KCM0SX2chdf+2TmG9g5yN47C5MTYBn7rmCSlgvrWXM&#10;KyjMpmnEm1Iqc7AVc6h90tFTEwI/CvDdJ1mmMI0di6UnjqypwpLt3aCNZJ2y6MfmlxNTSUiAuTX+&#10;FC4fKr849QBWJY6EFH977PdZbdEN1Esz8BaejU2TZhF3fJoq5sZHnqY2UhSk1LDgFH/3OpY4nm55&#10;B3wVOqaJmlaCHGI/CL+CphpfxALSA/Ym35MC5haXBzHyOYDLDPQlOoDLBtXuy8a4nOx/NS8Kx+XV&#10;OC7v62mqftZ+7dWzJy8ePehpabpbf3yCyzVrE6uzwiCXw50r/QCXTcqX6yboIBfS05X8z3P5c0b0&#10;x7SIvtQwbGbkSHLwzZXLFTm4mFgY1hSYnz/tvXOzHbg3SozRy01fum61OXDElTsdD1U4VR9xrz3t&#10;faXOr/VKYFtz0J3rwU/uRva/XQVnC5gkYFbAAsrVLnaKmrpSHW/Tmx8lAiJfvAugDASgDLlMkMQY&#10;M8uQy/dDj1zylZLl2XAcObag14TLP9xRsfMWYmJkyiqTI8pO4Ematk0aoy58rNnp0mNPM1vp0mok&#10;8MiZO+WsXAUlZTmk5TlWBIhsOKYAXPPBW9MTGQj8qMPt6KStCu5OXN96mWB7I6LImqrvlMm+DlM7&#10;FoFgP7K7kZAAc2v8KVy+c7Nn6oFSqnwxK3T8v72f7V1/QENUKw+okyRbW+y0qp2y6w9w2T9aZQGC&#10;7NaVIMji31vwAYzG5o/0Z6K1hNE8PJ+ivXpj51h+GXA5VZSfhJFhsx7qLPTLP7h8BXB5IxGXr49x&#10;uRXP5d3TcBn6ZZNyR90EnF/eKiHU/z/P5Yn+y4DLHUEu1BQ0x6tcYQ3l2KV6oioDaOLKjb94EywL&#10;AyKDK/fEZRu7uua4Bx0ro6i+uK2LytG6oNuvky8/iAVmeQqX8UkMaJZxXA45emkl5PIxyGUAygOt&#10;6L3X0NpLefn4WdYdgQf6gQd/wPQK9NFpW6VQqgKHLzldee6dvtYYpcHtlyCuosWtgOGydhfM2Ca7&#10;9zoasJvQgE8rQO3MPUoW5jxvexixI78A5T6ar++YHLWId/qBMFfjD+lofURIgLk1/hQuD/QNWaKT&#10;1QVCCd8/LZEoLZGYRzeFsCOzbZmHKSsvS1Gk2kitsai6Zn9mcqOM83ddy6ttyMiorExlsd9AgOVD&#10;R4xLHU4juAqEE37ZB5prEJbAZWedOOUpq8SnwsX9KMhpKNbnQwyeIHOJywnCfBQsjDsMVc46GJzB&#10;cbk+yv0Szi/f2JjaVlbYWbWl++z+nqYzz9pvvIZc7n7Ycqmz7titE7ubKzc2bs2pWYPjcoIP3i+X&#10;uUEux+pCLu+QFJ5TXA5qXumIWER+qNIJgPU3r9Yw01V4td6fm5dN1FwaHYgRWSYpiRGKiDc6fzP8&#10;1qtVTQ9iCM0yYRIDqP5u8Okb/rJI/sKDcgCjAKbFJxQlZNiV1bnKGlDAAhNCef9NmKaIzJPU1BVb&#10;V26dXbLUNVBhRbC4sDi7iDhrTrnsifuqx++rHGidvgkGoSqaYS1H7AZ582U8TzoZYVr5J109JzRC&#10;2XNDSFM4BgQyYVyrCYRaYZIH+4cICTC3xp/CZTAiXDcpcxKfja3Annhql9rsVzH3Uz99wilQYMGU&#10;aZ57jrBHPrDMsLFc/QOPVav1liyhVFMSPrTf9d3zBGh5ZvRHObBs7kvmSG/q4wfRJ6s9Y1MMVTRE&#10;5djZCzQw/RFuQ9Ge7+dgPznA5VghXioWxl1GKmcAlz2WnQ90+MHl4gkuH4BcvnPj9fMnL3omc3kL&#10;jsuZoUd/cHkp4HKElvwierpyKWHYf3mOcPlzgn9/vB+al1demf/bIMBrAbTA4HpMRN4JTVywCa7W&#10;X/rTC3PNmGjpGLlYpJbLo/3QKn5o1EplIS0hpKpIeJzR8cbAlhcJ157EwrLlMbM8lsSouRNU1wlL&#10;MhSVhbPKpKsfqUblS/Hysq7wF6lqw+wb3xtScRWWHh/pUNlwTFHHhIeFgc3WWdEpUNY3RTIoWzI4&#10;VXnLYYvoDE1jK2GfOJFt55BHcbmLmXpiVF6D9N/RiLLzl3Rbwfn28S9DGQhLfmKnmsKUHSXKHAGR&#10;7qX4qP+Py/+bA/+uwDdme9FpJIsv0VuowJ6QFWo7+w0/P8N2KlZlumQpViv2wGo5olQGUMNDz+3H&#10;bYytpbh5WYQEONQxol4umIJss4xMk5BYvYBwLfeVak7uGDtHJQtLeTMzWUN9SQ20MEqMV5uXx19c&#10;/JCx1ns/h9EIt0+hLpAgc5PLEYK8VMwM5YYYwOVqD3PI5Wj3SykBV/KiAZdvlRV2VG3pglw+i+Py&#10;0+c9XQ9vNt6tO9Z6vPxqxcaLW3IurEkY43IY4LI14PLu5bohajKL6Gj3SYnMIS5/jPcfSQy46evI&#10;TssgjxY4ftzj89tVuHwF4aV6QhMJjWxwp/X2aXz9+ZUJ0Xpighx8Ahwby13Kj3grqIhKmkiqBWLU&#10;AtDaoRg1H0VRbSFplKCjm8rabY5nrgdfexJz/XnslUeRF7tC6+6G1HYEAV15FKZrKBOYKuoWKgps&#10;cuF+5JnHqrDi+Db6cDsaEHZHnXLKJmkzRwEhMXY5FI9XvGx6uVLaLoWAZPmEPN3j15zqul0u9rjt&#10;b7ALSVDHLBWz8xSKWyu9/qRyxTVM1W244neoHXyEqryOLjqq5BYjZWzGt6mQDTuIS1/8IpSBRiky&#10;g22n7igBYb5zXTVR+M+t8Qdx+XrjXTRXEFE9jQpfjJOu/7cPjLOfYh6hxG/IRq6zOHYTfzz2RCpj&#10;7Li/2vsejY+8T7W4lh6yXLVGH6MlgkAs0aNnTuPlS+fnLxQWLpEQK5OV2q8kf1xF6bw25upSrR57&#10;oz5Pq+/+9sMBjh/8Heb0edgDGPkgQR4aZsbd0C8bnvEwvzDOZZxfToN++dDWrnN4Lt+c4DLwy4DL&#10;eL98AeYxQnF5DCd8HgNyWVN2MR3tISkReI7U3OHyh9iVXxP87gc6rZCSYKGh5xPm0DaS9A5Uz8w3&#10;zSk0S0oziozXC4rQ8vBTc/LEWC9XMrFG6ppIq6uK8HKz0tDQyioIJuVaNt1PaH2Rcudd2tnmCEF+&#10;Dj5pboy7gm4YRi8UYxylYhCCUrKWkFAVUNYUsXVGxaYvLd69/MAF7zM3A+rvhl56ENbxMdYvUpuU&#10;hFIGybGqWCZ3j1xKqXT8OqnwbAmfOHF7HzEjGxEDGxGnMJm0XSrF5zVSdyl5xsgGxauVV9vVPXCv&#10;vu2Em+SO5+44Xuh2VlxvReapb+cr4uvNaesi4OAr6hIu4RYt4RIhae8rZrFcwNmZq2Q167uHTFgs&#10;w9/b4dVHA8J2hY6/Kh/RjpJINHfQjab7ROE/t8YfxOXeT/1mionqk8/G1hKJ0hSKedAshv0y2ynm&#10;AeruHi6uXEvWLPPV53923N/ZO2619z1b3wesKbNALKFMkxTCGqkOGaoMGasPmmoOmOsMWOn32Rn0&#10;ORp/djL94GL2zs3iB0HmOJdXCnAzsDHvNVHD5TEAlx3rYzwgl/OBX05r2zXO5ctnn3XguPzw/sOb&#10;F8e4XLEBx+UffrkCl8fY7agbpCG7hJ7uqLTo5znF5Y+xK99HeQ1Ge43Gevf42h82189WUQqRkvQQ&#10;EXERFHLmF3Dm43fh43Ph5XXk5lnGwWnEyr6UnZ1sCYWYBO/RhtCWZ6ltr9IudydcfhB//XGSva0S&#10;LS0tIyMDFz2jtKYIaoWsYTjaLFbVIl7VKlHVLEJZ21Va2UxUUU8YrSeqbSK51EbOaoWis6+KnokM&#10;KxsTnyAbnxC7mAyXgjqfppmIqaukU7h8UC4qbbfamlOa2ftVAjLlHHylA+PUtx+1BQ7jXKcLnNtQ&#10;kMtgwhect2XJtuAqsn7+jhc7QvP6Hv31C0yn9zFX7aA/vpvpcjXT8w56uHMESw+PlSIKn7/UF8ru&#10;q2IaQrFEyWV1wdBlSkl9nwaIwn9ujT+Iy2CEu5RMTTEjWROrSv+FKmbcaZLLduiRj6UyAJTHUxlj&#10;lhkeK4VHc3WbW12X57ajtiR0dPYC3P16aEgQgwmC6EwmyPzhshcfNzM7ywET9WrAZU/zC0FEXC4a&#10;5/K5Zx0tP7hci89jEHHZqcIX5jH2LNf1U5Mhoac7ISM257j8IcrrQ4T7h1DX3hCXL6Eu30OcJp+H&#10;bYY/D3vE1mDQQgdrrn1VR3kJCYX1ckzn+yzglC/di2/qir/1MsXNCYMQZGGU4CSNUKbREBBlZ9fT&#10;kVbQEpXUFdLykreMwzikqK5IV3XJUnfLUnNJV1mxCuUQp2gXjbSNkHdKUPTNwQTkY0LXqUaXqiXu&#10;1Ejfq5ldpZW5TyN2E8ojUcbKS8LWXS46XXd3tUN9t9eFu25gMsMpPQZlyGUw4ZfvsSZLsTLfiTvQ&#10;D3hhAN8vtLAJEZYOO4o73w888vPtfD8RluxAiTaSNYkonEGAR7huwsc7UfjPofHncBm+N7uLz01N&#10;MStxxsd5LMd+m22/DDRCWVovS5ZiI7vW4vB1++rpji8Z57Lr+U6PqkZnFl42FXa2tzrKr/XQfwCX&#10;5dx4OVnZWA6aqlc7Gp71tABcbgBcTg28WhBzsyS9rbzo7uFt3ecPPrpy/nlnK+Dyswf3HtwAXD7a&#10;emzX1T3rL27OvlCUcDoj5Gi894FQHJddl+5x1PVESZDS0Z6RFfs0Z7n8PsgJ/Bngj3nnY/PWwxL8&#10;eW+cTN84Gr+xN3xto//aQgf8F0bMNEuVpBELSCOSTG+/zgBQBrr9Ni022mghHzNiky4T4HKQAqLS&#10;cIm3nBxGJCnOKD7dVMtASlyBV1KdH2MlZrRSziZayTkV45mj6leoFrRWPWSjeliJekSJeuQmNQDl&#10;iA0qQfkoz0SkfYCMpZu0o5di+Crtkn3W1a3ujT3e5zvdcRMYB2UwpcfNMpjqh67by6yxAJN/c4Ms&#10;dvhfCK5vlDFuK0DwEoUzCPA9m/CnQU6K/bk1/iwu37nZo8JL3MBIXTB6mWJo3xMO7AA18Xv/D9VP&#10;/eQJJ18+rMrIOkPcw2icy9AyAy6fbXc/e9tDUoGPn56hW1Px3R/A5T6MnCMfFxsbc5WJ2k+5XPXo&#10;6vnnd2/huHz3wY2GyVyOH+My3i+7GgMue6AlyenoamXFPs5zLmuFSwkjllCs3+ly60Vq4934W69S&#10;N5c5U7MxIvLUERWGDMq8NEYiiF36UKkYemW+9NSlrc/i9p31Sso2dfJU1VsqrawuIocRkFXhl1Pj&#10;U9ASUNIVUNIRQOkJonUFZZR5BITZGRkYmehZlZTFPfw0C7ZYHax3Pd/hdbHH52KP17kOwGUwgYm5&#10;DKZ6RrUtY4Y5f77F0yecIBCIQ+MfapC69zGXmUIYCF7CWAahrcpHVLk8Fvtza/xZXB4ZnubsEiBl&#10;zoSm4wrY0dmulgMaoFlRoU0K7+bwG0yAwMT9UZVBmMqof+Cts1SSipzmqqr8R/35z+VejJw1Dwc3&#10;F9uRZZpjXA52bIj1HOPyJsDlNeNcvvCDy9cBl4+0Hi3DcTlrMpet8Fx2w0hR0tM1yIl/QM9bLr82&#10;1eo11TTl56JgYqiqCb7+eFVzT9KFG5GigpyIUAV4uN9OfWoLcUYJTsRWXAvmbbqIUh2EJr+jreL1&#10;R9Ft7+OvPYu61B1+5kbAgQteOw47byi3W7vDFmqn9e6TzsGxugsRlD6x4pk7ZZOKZaJXS65MEHX0&#10;FTJfIbzMXmK5p1JstkHZKYfa+x51D9xOtxEmMeDp18t2WJGmWDtXaIEQ+FlX+9/TKHnjUUUlTuJK&#10;DHhGiVbGl5EvU2N/bo0/isvw7cmKmq5RBlvi6hiL2a9iBhqmrGqWoEqzESow333ZfnI7ZmLLfOmx&#10;z3JvZcRiyiMo6X4DzJ/AZXNuDgEejmPmWqeXG571sqwJXg65nBZ0tSD25qaM27vXdB7Z3n0BcLnm&#10;xb221y+ePevufHCtvqPmSMvRsiu71zWUZp0vjDuVEXwkzutA6Io9K612uhjvcdBxQklQ0dM1ykt8&#10;QMvOVy6/M9N6bKwmxswkJMnbcCfuyoPEtlepK2yUEbr8Yydh79AjC1JgZWFcuFoDEhk8Aj4CXluJ&#10;GupL1bcFX3oYjt9LcrEr5NKD4KaHoU09QEGXegLb3kcEx+mKSDCbOQoe7VA5fAd96DYafAQ60ILa&#10;XqeQvVvaN1HU0lnEwR2ZscH4dKtL/QNgL6BZBpO8/LIdmPBg2h++Jv6vJDGw5AXRllMrlxVY/bKj&#10;K6YN/Lk1/jguXzh+Q5HNn+jtVOXDHcP6nnn2q+X6aPresMitM6VJswg9bNPwo1cGHs0/LDOey+Ep&#10;2oiFFOvlxYcAPuY7lz+j5Uy42IR4OE6YaxJzeXXszVLA5bU4Lh96DLl8G8flDsjlC4dbju78weX0&#10;yVx21LFFitLQ012Wl3g/f7n8eZn2VV0UJTm17lK5m09TWl6k7Khwo+JjQWzE8RdQeIvuoiw1NnoG&#10;0ggleEwJeASoRBuxywDhJKmrK1F/O7ixO6ymPajmTmDNnYAL7UD+59v9zrf7Xn0abOWo7BEp5Bwk&#10;YuUqdOyuCuFmkD1XYSvOw+2YA62owoOybmEilsulUtcYnrvjfOGeU/0dh5BDNmDCI9eb9r9lxvbO&#10;dkz103x5x+KgSbz9GgiEds3JlmkDf26NP47LH95+NpaNI+rFjO/52VYnhf32r1jmxBNokmQbzNjJ&#10;UuOpjCmW+eJDr5xSUwQJVZSE4PB85/JLjNxHtJwBF5swFxuOy0ZnvYm4nAm4fPfIDsjl5nEud93p&#10;vlZLwOXMabjsoGONFKGnp7shL/Fu/nJ50EJnn6o8YiGZV5Bu+5v0m09XGWpJIlykoCOeQPAmHWZ+&#10;VmoLsR8P4gUMtbOkyVKZpvuh9feCx6EMBKEMdPlxsKGpnHuk4NFOFRkkZ0SO5NFO4saeeO3Fbdfe&#10;ch7pFS1q6yq75ZB5bbczqtiSNNkm6ST631nxI79VIzW1t6eGYNhSOcKey5MCf26NP43LQNgo91Jl&#10;jmmq5YpTTP+VVMYAVXsXH1uOFUuWef65aVf/xixz7X2PbcdscKVyPP0AHz8IMj+5/B4tp8XJJsHH&#10;ecpCa4zLISsa4rya0oKaiblc+/x++6sXz57ev9PdDLh86OaRqVxejuOyEeCylYIoEwN9K3I+c/mL&#10;pW4GUgJwOXOtXVdfVtledyphNnj69SYC/u7Up9USZJTEpZgBpiceBwKu2UrM3RV97Ul4TceYWb6A&#10;gzJQU0+QrqGse4TQ6YeqRQeQfPys+RXyh9pnPDu1shl15A563RE5Zx9R6wgNjgJrjnzrjm7e2V9L&#10;B8KSb0g2m9rbU4kjINpz80xRP7fGn8jlw+WNyCk9P1X4Yp10/b59/Bc2/n2Gq3+25XBP9rIdcPXv&#10;5MTq349UBiyYO9/hXnVpBQsvqwoH21t99Ov5zuV3aDk1DlY5Ae5qS+3TKwCXrca4nB7cXBgHubxn&#10;3d2jOx/UHH58rfbF/TvALz+91z7O5R1XytfWb8o4vzr2VFrQkVjP/SHL9/hY7nQ22u2gYy4vysJI&#10;34aUfDuf/bKukyj/IiqasqM+XX2ZbiswCAtRYl+8U4/cR56NnmFhvgZiMy65MSGA6Z36i7QEsrKM&#10;rz2POH8bQHnMLJ9vXwm4rGMg6xYheKgdA+xwVL4UQHNp9eSDo4jUpLzvBupgKyo0Q5zFSNFpl+Zf&#10;d7X/DfXRgCBdoeOvwkecxABBfXTPxIF+RJpj40/k8sun7/TEozSFwwnfVIJUxmz3ygAapjx+Q5w6&#10;3YY3z3zbdJ3y8amMM7ddz9x2l1Tg46NneKCj/M5QdV5zWR5AE8POoiDIfcZKB3LZZzKXN0/mchee&#10;y7e7m2s6zh+6eXhmLttrG0kLsTHS31GYt1x+a6HzdpmWMgcbGy/buZuRTZ2xknL8iFQMYovuJPhu&#10;1lmUo8ZGR08WqIDYQXAwNl6lOoj1Wqwo/qrTLpceBE+Y5XO3VzY9CtQzknHwEzh8B3ZbPtqp4hoi&#10;KizKvrMOdv6cEc1AV2C7zuyd8r7+Ah+eMsKNJL/e7+JX9I3iVo301CQGCGc9iehXz97PFPVza/yJ&#10;XAYj1GnjNBv/2BLXJpjP/sY/oF6akY+MqiVLKVMtXSutG+Chf9NZ5jbX+m4vHRNYKndZA/nJaD5z&#10;+RVG/jVKVpGNRZGf64yV9mknY+iXQydzuWLd3WNlD2qOPL5W96Kr49WLZ08Al6/W3DlfhePymoZx&#10;Lh/+wWVDwGV9SQEuRoZ7CpJv5imXP1rqdhipsdLQKamJ3XqZuqfKk0aGCzpiomQF+OdWXUYxDlod&#10;IeCOJ30Jr+16iEhFo2UyV7qDLtwZgzLQlceBZtYKS+15AGQBbfcA2naoWLkKiUuxlzWgfo5m8KVD&#10;t9Grq5QCAgTePWL6e62I/lJY8qI4CxCqRMELwjnMuRgf3VNCHmiOjT+Qy0Dw+JKpG/9U+WPs1ING&#10;3rJg+2c7lQE0QllSJ0eWYiNWaL7vqv3Z6ff+uTQ+8l7urYRYTHkILTMA8DGvufwCJSvLxowR4j1n&#10;rQO5DPxyqNPFeO+mjJDmwviWzVntFeshl2uPPLnR8KK7E3L5blvXlQt3zlXdPLT9cvma+pKMcwUx&#10;J1MDD8d47At23ONtscPJsNxeW09aiI+JoVtB6vU85fKAld4ZbeWFi8ntnFUeDuRkZVssUOOdnrxl&#10;+lTWEizcLAuKJ6eeJ1Smv2ipSOEa0ytPg8/fHufy0wB3fzVlTfaq22Onk1RcVT7SrmK+QlBMkn17&#10;LXEvZiKBLx28hSo4pBweLtD3kgk7NEsJjX6a4TcsNmpBalMqMZDEB5QQaY6NP5TLb1580JeM1hSa&#10;lMoAghtMjiliR/8Fy9xH8/EVq+SaZTRpFgFV1riCuXHLjOMyDs2QyxEp2ohFFOuREsNL1ecxl19j&#10;5J+jZCVZmTTF+M/b6BJzuSi+ZUs24PK94+NcfnD31XPA5VtdV84DLt84tO3yLsDl9HEue+4n4LK2&#10;lKAgM+NDxXnL5REb/Y1oWcQC0ugU00fDOeEhughT4em5vFV3ySoMGy39kng03FpC9FWgUh1Erpqi&#10;sURDux+wzDgu+zQ99k/MNxYQYtpzBQWIjKdtRbPykTsqNu5CQsJsxScUD7dPX6GBFw7N6KxK5bRV&#10;fKP99L90KNRfapSs8YjS1FOjNITCDaRi3r76+JOQn1vjD+UyGDGem5WmVGUosiek+NljR/+FFDPQ&#10;CGVmtTKwzNJrYLsMgkNMCJoyP/DM3WICS+UkhUbmO5efomTEWJh0xQUuQC4vPetjTczlSsDlXQ9q&#10;jwIuvwRchn4Zz+WDOC4XEXDZA3B5N47Lu+y0VMX5RViYHilKz1cuf7HRD5YWQZBQbNjl0t2f6eej&#10;gbAWm57LJdqIzbrMguzU5uLEq4ITKtNfYC2+eo1J06MgAOVzt73ru1duP+rAwsRUdAC5/+akA1iP&#10;dqh4RIjy8LBklckf7ZxU10wkgGZgqxM2KWzfwIn9PiUcfkOjFKtWOkxtuKzEHhDrvQUf11OCHa85&#10;Nv5MLgNhzx25rsBKXJWhIRRtKB3xvpsHO0RFPCf+ufqpXz7jEF5tTptuEYbbY3JyIpUxnmWuuee2&#10;9agNCR29nSDPwNL5nMcAXH6sLCPMzKgvyl8DuOy89OxK65ow54sJPk2Zoc1rElq25rRXbrh3ovxB&#10;3bHHgMsPgV9++qSztevyufazB29Ubb1cVlRfnHYuP/pkasDhaI99wQ67vc13rDAos9VUEuaRZGF6&#10;qij9aj5y+Y2Nfq+VniEfNzUL4+H6wM6PaQF+Wggr0em5DFSmT20pziTEDgBNnIDGC1jmdBUDB/mm&#10;rgAcl73O3/E+2+YtKMjjGSV8ZPJBq3uuwGXA2EJpHh7W4FTJY50qM51FgteBNnRIpuyVM2ywk9w/&#10;STQPUb29z2sgBYOUKGxBIJ8/duPn8T63xp/L5b7PA8uUkohO/ANCsiYdKNb5VwqZgYYpk06g8R3m&#10;jtzAW2acXx7PMp/rcKlqXM7Ky4bhYHtrpPpm/nL5DUb+gbIMHzODkZhAjY0e4PK5lTa1OC5fzgy9&#10;huPyHRyXH9Yde3Lj4suH9wCXH3e04Lh8AHC5qawQz+UTKYDL7vuCHHZ7jXNZhFeOhenFPOXye1v9&#10;x8u0hBgZxWT5Gzpjbr9Njos1QhjNsLIHtFV3caoKGyPj4mQV8DnxV/HarkdrLr7/qGP9fd+zt72A&#10;Lj/xt3dFiUkxH2jBTD2g78gdzNpDClJyHOYrBPfdQP9kJXDPVeWyy5jwBJHPT3+rz/KEsGT7NuhO&#10;bewJQthcOan/8+DP431ujT+Wy0DY3Ni9Uy0zhifWc6kPzIjN+v5RoH7qZ085BAos6NLN8duyxy0z&#10;Hs1O1bedz7S5SsFSOcZuffT7perzlctvVeTvK8twMTOYSwnX2OmfdjY552tTGz7O5bWJrYDLezfe&#10;O7H7Yf2xJzcbX/bcf/X8yeOOm11NZ9vP7P8Jl3faaiqI8CBZmV8pSb9EzUMu99oZXjZUJSejMjST&#10;v/E08ebzxA0ldkswvNNUwuEFPPI2PSZJTirLmVMZ2/UQvvLxqboAxwDKZ9o867t8th62oySlSy6V&#10;OdSOJqItoDA8te8q2sReQBHDtaYKebRzGnzjtf8mKne/8qa1vNiv9L/Zw6iXZrSP3sN4JQhPooBV&#10;YPHLj9/3l8E+t8YfzeW2aw/Q3EFEbT9x59AktF6QwX7/dyzzCGXySRRpio1UkUXV9SmFGW1OdV0e&#10;uqYSlOQ0V7SUPpvMZy7fVZJmZ2KwkRGptQN+eQYunwRcPk7M5bM/4/IOG00ZIW5lNpbX85TLww5G&#10;ezQUEQvIfMP0br1cdflB7LEaP3Y5HsR6rekrLoB26lO4yjAJz5zK2KSDyFI1dlNswvllwGWgxp6V&#10;2gaSYtIswDJPk6xowp+aqhKzWkpemWtlnPjBVsz+lrHjWYmeeeAWOjxbtrOJBVY0E0XEr+g7+c1z&#10;sijuBKKyZRC8GO6g29cf/mWwz63xR3N5dHTU06wAvK+E7zSQIntCWoADFks5+/0JgfqpX71gFyk0&#10;p0mz8DsACzMm1zKvuPjIc4WPEmIR5WEVuQFTjXnM5TuK0iyM9PbSInV2+tUu41xOXHk5KwxyeVsu&#10;4PJ9PJdbLr161PXq2ZPHd27cv3Tm9pl91w9uadq5um5j6tm8qBPJ/oei3PYF2pd7Ldu+Qn+blboY&#10;H4cqO+tbJZl5yeWvjkbJCpKIhWTZG+2AWb54N6r5UZyeniQiTAH4YmLg4lWqs7BIk4WLZcaqDKBN&#10;2kL2MmeaXM93eOO47F7X5bWr2p6ShN4tVOT4vRmX+A7fwWyvVbZwEtJbxl+4H3mkYxqIg0dKzqOz&#10;c4SwA7ijfIiC4i81SpHiN82KH/BVXuarQST/ZbDPrfEncxkIe2B7HZKZuJBZUyhKTyLqdacAdvhf&#10;WP0DGqHMP6tIlmIrvNq84oo9wfY/iOaLjzwiUjURCynWKUqOmGnOVy6/U5G/pSjNyEjvIC1MwGWX&#10;cS4n4bhcfP/knocNx5+0Nr161P3q2ePH7dchl6v3XT+wGcfllElc9ly2A3DZWkOUj1OLnfW9ksyL&#10;+cjlIQcjezGBJdQ0u094AyLXd0befJmQnm6C0OSD/e+JaDuhMn1abUEaQ5GfpDIonWV2V9nU3fc5&#10;0+YBuFzd5tb02Cd8lfZiBFVyieyxu5MWAH+oSXnvdWCcMWlbZQ0tBDwixHY2wK0lRGkNYJlj1shf&#10;O8f2t/dnD1O96hDQlYjSFJ50lB8QCN6qnfW/Eulza/zpXP74rtdYLk5j8mGsQPIsSdtzjP+VvX9A&#10;fTSfcc0/qdIslu+2qiesZW5dUffALWezMSyVkxKex1x+ryJ/Q1GKjoHeRV68zh7HZT/bcS6HX1uH&#10;4/K+4vunAJdPjHP5CY7L1T+4vCHlbO5kLi/X32qlIcLPqcfB9kF5HnL5Ha4eQ4GDjVOA48z10Etd&#10;0fWdEY1dURduhIjK8yOyVIn7YExoqy4wy8xC7As24rIWRF8FwqWYC0tMLj70xUMZ6Mxt14sPvW2d&#10;FUiXUKVulj12T2WmJDLQwVvovdfRoZmSwDvHFEpXXEWBRya+uueqcmkNOjtPCNtPTxwRPxeWbGvW&#10;UhCSREGqLhi2VD7+0/u+X4n0uTX+cC4DYXNjK5FTVv9U+WNsVIKHXrP+Kw2xgEYodzXKUKbZcuea&#10;b2qwq4FHmYxZ5gv3XLYetYKlckK8A6bzlssfVOSvKUjRMNB5KUoALp92NQVcrotwaUzyBVy+vm5V&#10;6/a8O/tL7p+ueNhw8umty68eP3j59PGj29fuNZ4GXL62v/TSjoLaDSlnciOPr/KrinTbC7lstsNR&#10;b7OVugAfhxEn28f5yOXPjka3l2kxUtOiNcWvPIhtuBsJuFzXEX7zRXxigiFCmx82iiMC7oS26THK&#10;85D5I6dfIdyqiwhXTMjRa+pZiYdydRs8SefsHbf6Lnd7VwXSxdR+SWJH7qgcaCVeBpwQoPahdvTO&#10;euXgNEmXYLG0LXKAzgdaULtxNIeWuUiurZ71b2SZB6gHX7FZYYKn3eOXF/eXK354zbHxH5exd9se&#10;q/KGaItMWv2D7zpr0omd6v+WZe6l/faZXm+LIUWqlcFWy/O38X2ZIZrP3nE62OjAyseK4WB/u1T9&#10;zfzl8lWkJBU93UpFSWIuZwMuJwEud+wv6Zrg8pOHY1y+CLi8l5jLUYDLdpDLy/U2Wahyc7GacXN8&#10;no9cHly+9KQ+ZsEickd31ZsvEvFQBmq4F37pbjhKRQQRrTRjYcYO2F6OHsOP2DFdKgMY7XhUcIp2&#10;U4/PBJRxcjnb7nKxxyM6Q5uWmhGlybHuiMLRTpUDLWg8baeq4irMY2yrUYrKl/ZPkszaIV/epLy/&#10;BVV5TXntKdT6tbx/g8tYsmPbNaaWx2mJwKP87t1+8othPrfGf1yGI2TFNG2MMDyx7ka+33v/hc6f&#10;eA1T1bWJ0GfYMGWap562rR+vmatuW1Hd5iylyMdLz9htqPLebH5y+aOK/EWkJDk9nS9SvM7BAHLZ&#10;364uwhVw+UpOxPX1q25tz+/Yv6nrdOXDi4DLVyCXnzx6dLv5XuOp26dxXN6eX7s++UwO3i+77g2w&#10;K/cY4zInJ6sNN0fvfOTyVyeTtaryCARpXIZpy8uECS7X3QltfhK9a58TrQwXhGzpdJmKEu0FxTqM&#10;cjyL01URW6Y8AXzLKrRPombTQ28CLrucxh2rerrN6eIj991nbXSMJJgYGY2seIr2yR1shV1AAXCn&#10;3VoC6FzVht5Rp5RaKhuVJ5O1U357rdKhDkxsnvSrDqZfqmXuo/n+mdHV0HdqeZwyR0CoUzE+fqcE&#10;9VTNsfEfl4Gw9adbpx4uBaTInnjxkPK/tcfkMy12kMZrvyZZijV+m8lEzVxdlxu+VO6yjvLnZVrz&#10;ksufVORrkZKk9HRBytJ19gbVeC5H4ric/YPL9/FcbgNc7nnx9NGjtqv3LuK5vGl6LjvqlViocXCx&#10;2XNz9CnLPJ+PXPaXEUWQUhZXOF97EouDclhdR2htR1htR+jNlzHxsXoITX64x2TaergyfcrlUtTT&#10;FjIDLqdgvBI1cFyeBGWo1hUnW5ZfuOtc/8C19KCZwTJpZi52lAqnQ4BY2g757XUwuQwYffgOBrD4&#10;QCsawHrfDSjwCWT3TfSG44o5u5Abjiml7FA+spcTbv8jioipwpLVV6FAGBIFJhAI2Itn2349xufW&#10;+I/LQNhvX785G+RgeIgL5lBccf5WnrAbVu/fXEH+RQ1QP3nKKVhgQZNm4bZ3opmR48UetxU+irBU&#10;Tg05CPAxP7mMPC8vQUJPF6EiC/xytZvZeTyXV/nh/HLyrR35HQdK71fv7Wk89bTt6qunj4Bf7sFx&#10;ue1U5bV9gMt5tetXncmJOL7KF8/lXR6mOxx0N5qrsnKxruDl7FOWfY6SmU9cfrt86WdHYx0+bjo2&#10;psMN/k0PonBcHoNybUdIbWfItSdRTo5KsF0G/vRVIm3SWVioSY/hX7BuSrEzzi/7Jms1PfSayGCM&#10;QfkWrlUAXP8AvsGhuccp8JQjQ9IyAQ8VPw9mfW0WlAq3uiG/iZPIijBJ/3SZqLVyiZuRaWUKGbsV&#10;0suRKTuQiaXI+E3IsAK55cFSKH0RJ0ee0SHGvyiYA0E3ROdn6QXCkCgwQai6GOV++/b912N8bo3/&#10;uIwX9nD5xakFc9qikcpcCc2nFLCj/45lBhqhKK5FUqTacuWYb6yzq4WtmSGXI1I1YKmcktSIhc68&#10;5PJnVeQZOfEl9LQxKrK1eC4HEHG5AM/lh42nn7Y147jc03Pryr2GkxNcroFcDj+e5FsVMc5lR911&#10;ZhgGdmY3Pq7+ecfljyuW9tjo8zEySsjz13dENNyNAGYZB2U8l4Nr7gQ33A9tuhdislQGnvU3bdlc&#10;mT6VnSS5txxxGnqzDiIBFZGtc2mMy5PMMp7LYHKCKbqh1g5MV4p0u01XlLBYamw/w/MO5sZTzHtK&#10;mQrTmVZFMUcFsYT4sft7s/j7MIcGsMeEsydFs+amsG7IY67YwnzuMFNHM9vox7/i8ij51ZMKypzE&#10;e0mAkCy+P+3qOVVzbPzHZbywA/1DViopqnwhRDNAmTM+xN4d+4X6d4rhf0W4BUCDrXABULXE8vQt&#10;h+pbDnXdzrmbjRAkVBHSIvOVy72qyBNy4ovoaGPRMuNctq+LcoNczo28viH51s4xLvcALt8GXH78&#10;8snDcS5XXNtXcmlbXs26VWey8Vx22etvu8vddKej7hoTNB0rkw8f18C843K/k2mjqQYpKeVSS+S1&#10;p7HjThkoBBAZrwvtQY3doQ23Aw2NpBCuODQTJTRKdRblqtPqiyBKJ28w2aKLiFJKXWtw8QGey+NQ&#10;hmYZX8TpWN3mcLrVQbXYAkxXo20GYOpCV9tLhx2kxX6lxWKB6MY0Sof9BkQLP4LP4ZfG9Z0WO/xX&#10;0QR+7AhNsJ07CECikARBaq2aOtg//LcCfG6N/7g8IeyujWflgWUWnzQJ8Jb5+hn5f6swA2iI6uY9&#10;AdZsK7p084CD1hc7HM7fXbH1mAUpHZ2NEN/APM1jAC4flhVbSEebqCpX62h4xn0Z4HI94HKyP47L&#10;Kbd2ru48uLnrzL6eS9XP2q+9fvb4xeOHD1ub7tafuHWyonlvceO23Jq1SYDLxxJXHgx3qfS3LXOH&#10;eYw1phhaNuYAPu75x+URF7NdOsqIBaT+UXo3X+C5DNMXE1CuuRMEdKE9sPFBcEN7gNkyWYS9BEwl&#10;ExUs79SncpAijVCatD9wm+6CEMX1O03rujxxGQw8lycyGMAsO4DJ6X/QGkxUtmyrlvsC/0rbRbyw&#10;ZNdOI6c1yyBIdxef+7vRPbfGf1yeEPbzx35ThQS1KR3mwBU7yM4dXL3/rSwzEK41M3mKDU+ueWmD&#10;3cV7yw822rHxsaI52N+aab0FlnnecblPFXkAcJmeLk1DYSqXb+C5XDUTl/cQczkCchn4ZcDlQhMM&#10;DRtTiADP4Lzj8lfXZfFK0ohFZLklNtefxeCgHEoE5Zo7gTV34PnWDV1BTfeCXF2VESYi0AsTHv0H&#10;LHOOOrWVxKQHt+lS+ytUHrO+0Ok+1SzjMxibGuzAFCVPtc2qVgaTlngaz5ZAoA3TBNq4K3MRm2U1&#10;/lAzxcTeTwN/N7rn1viPy4TCbis6Ba7GulMssxJH4uXjCv+iZe6jGf7IqFVqDG4P1Yotz7Q5nGtf&#10;PlYqZ6z+YT5yuV8VuVdaFHA5S0uxBnDZY9n5QIf6aHccl6NubEy9VVYIuXx2P+Tyneuvnz958aj7&#10;YQuOyydwXN4KuVydFYbzy86V/ja73Ex2OujmL0VRsjBGCvLOMy6/dTYdcjazFhMgpaXdfcrjck/k&#10;VKc8AWWo2351dwOaHwXHx+tQaAggCjQmJZR36FG6yS5JQP/o/FmqI+SrWH1pxZl2/HIfrpHWeAYD&#10;15PWQaXYEkxRnc1GI5/+tfpRICzZpaOKIOh0JptlEJggPHesOf0boT23xn9cJhT24/teE2T81KbM&#10;KK44HzNv2HLl35uLMJvBD24PadPNvfdbX3/srGsqDrvK6WF6LXXnJZd3S4ksoKPN1kACLlcTcjlv&#10;gstbIJebzjy7cwNw+Tnk8qW7dcdvndjdXLmRgMs+kMt+NmWAy466OYZKZEz08ULzjcvvnc1eOxrL&#10;srPxCHOeaQluuB/2Myi3+19o9zvf7nuhw+/as5DSbZaCakKIcEVcTmOMwoty1alcZMcsc4k2olBD&#10;PwR1sWMiszwpg9HQ4eCxzxpMTvYcq5b7/P9iBqOPZnSA3svUB8VNXIYB7mXBHe2vbbwm0hwb/3GZ&#10;SNjta05PtcxACmxJ5ypUoGWe3XPXCTVCWXheEdwkcmSbb762YmUgLJWr0lAcBHSbd1weUEVul4Zc&#10;ztVUqFluVO1hfgHH5UspAVfzo28Up7aVFXYc2gq4/Kjp7POOm6+fP33e0/XwZuPdumPjXM6pWZMI&#10;uZxAwGUHnWwjZTJmhlQhvnnG5V7XZbes9OipaNV0JJoeArP811DG69ztlZcfB52sdzW1kkVYikEE&#10;b9NDbNRGbNcl91OAzfIBmjfrIJLQwRlajQ/cp0DZsb7DoeC8LXs2zGCsOa/wL2YwQHBhyc7uUQXh&#10;RhSAOnizvK769+J6bo3/uEwkbO+ngWVKiWr8xIUZGN5YR62Akfcs/1bHDKBe2u99dBY79chTrVV3&#10;2K5MUFuwmHItSuaLtf685HKppPBCBvoiXdQF6JfNzwcBLnuMczmtbVdRJ+DyuQOPLp993tkCufyw&#10;6+GNxk7A5ePlzRUbGrdkQy5nhh6d4LLrUsDlLCNlUmaGDGH+ecblITfzo0ZqiIXkTl6q159F/RTK&#10;P4iMP0f1bJt3fZdvU7dvcqouq6YQIkYZGuctOgtXa1D4ICGUt+kuClDYtMu0tsuNCMrnbzscvGYv&#10;vcYCTEvLMr3RPlz+l2jqzpYGqIffsTpoBoJwIwpAEJLmykl9fzuzjNccG/9xeaqwFaUXwJWZqDAD&#10;SJ4lqXKt/r9rmQepHj3lFF5tzrzaRjJEm4SSKkJGdF5yeVAVWSwpvJiRfr0++mdcPovjcgeey/cf&#10;3rg4mcsJY1wOc6r0swZcLnPQSTNQImFiyBHhn2f1GF89LArUkAgEaXy2yTiX/9op487rg0f2nb3t&#10;de6O15Wn/gdPOSy1lkEsE0MUaSIqDEkjlJekqADvLOCJPHXRobrdmTCtXH3L4cJth6XbLKnTLEQK&#10;zZ884wRTlHjSzpZwZnnPGoOpreOAQEhWbq757aCeW+M/Lk8Vdmhg2FY9TYU3mGhmqAlEL5UL//CQ&#10;Bzv8r93HAY1QHr0uQZtjxxNjSE5P5yDCj7U3+uJg9HWFyVcQnJ6W33xsv/vZjwYt/x7qPBrhNhrt&#10;iY3zGU30wyYFjKYEj6aHj2ZGfc+NHc1L+F6warQo5fvajG8bcr4X538vLfq2df23HcXfdpZ+Ld/+&#10;bc/Or/v2fN1f+aWyfKR8+/DO0uFtxYOb1w6WFA4Agq/L7itK78tf1QcY9G9wWQ25TlxwMQPdRj3U&#10;+eVGZzwtLgQ51sd4XEoN/MHlw9u6zh18dOXcmF9+cO/BjYbO2qOtx8uvVmy4uDn7QlHC6cyQo/He&#10;B8KcKnytd+K4nKQjv4iBbrWowDzj8hcPC29ZsQVklJv2rbjyKOLXoIznsjf+yL4zbZ7Vtzzrunwu&#10;dXln5+mJ6IggvOUQxTpkMWhEtpptOLoRmGXolCe4DAvjAqusGTLM6TJsTtyQ+BczGEDDlO8e8BjL&#10;RqgLEJ+sCoLRTiNteHDkt4N6bo3/uDytsCf2XZ66/U9XPBLJmlgQZY3FUvwrR5ng9ZkWO0yVeFqF&#10;OtGKhZtVmJnJV0rYX0Y0VF48WlEqDiWTpCKfpq6Yq41arYdZa6RebKK11Vy3zNpwt93SvY5mh1ys&#10;TnjYnfZxPOfnXBvk3hjmcznKvzkupCUpsj09/m528v38jIdFOU83FL0s3fB6++Z3Zds/7Njau2Nz&#10;/7Zi4JeHtqwbKV3zpWT11+K8r+uzAdOxRamjq1dh8xOxuXHY7GhsRgQ2NRSbHIRN8sfG+2BjvLAR&#10;7t/DXL+HrPge4PB1pd1XL6sRd/MRZ7MhR+MhO8NBK73+ZVr9phq9Rqqf9TGfdVEftZQ+qiuMqisU&#10;SQgtoqcr1kNdWIHjcvA4lwtibpSktZVDLnefB1w+/7yzFXD5GZ7LNUdaj+26WrH+4uasC0XxpzMI&#10;uWxcZq+zSlcBcHmTqMA3lOxbtOw7Ffl36grvNJXe66De66M/GKl+WKr+wUzrg4XOBxv9jw5GH51M&#10;PrqaffKw+ORt/dnX7nOAQ2/Qis+hLr2R7r3RXr2xPn0J/n2rgvpTwvrTIweyYgZy4gfzkgZWpwys&#10;yRhcnz1YnD+0qWhoy/rh7cXDZVtGyneMVO4e2VcxUlE+snvH0I7Soa3garducFPhwMb8gXU5A0UZ&#10;/atT+/OS+rLjezNjPqdHfk4N+7wq+FOC/6e4lR+jvD5GuH8Mc/0Q5PQBXB7ARcLH5p2H5Qc3i8+u&#10;yzT4uBk5mI80rrzYFYqDcsAM6YsJKI8RGQ9lnGDD+zO33S499jl92WmlP4rBUBThIbfQVmr1VqO6&#10;B67jUHY82eqATytz5JiTp9gkn0Tjjon416Y9+MlYirwIaxBiU1d3kCy+pw5c+ScRPbfGf1yeVtjv&#10;3757mOajuAKJ5oeWSJQqX9zdS5Lw9L9/L5vRR/Otj968zJCSX5CRgpqMmmYBOTViCSViMQViEQVi&#10;IQViATkCQTYuUmItIINaSL5wMfmSJZQkJJRkpFSU5NS0VHT01PRMtAys9EyczKy8rOz87JzCXNwS&#10;vHyyAgJIIUElEWEVMVFNSQldaUkDWaml8tKWinJ2yvIOKKQzRsFDVdFXXTlAQzlEExWhhY7XwazS&#10;xaTqYjJ1Mfl6Kmv0VdbrqRTrYbbqYcr00Lt10ZU6qAPayke1lE5oKp7WUDirhqxVlbuoInsJLXsZ&#10;JdOFlo0T4SdnYihbqnYecNmLwC//4PL2MS7fvfX6xbNnD+4+uF7fWXN0Ri67GO9x1E3WV1zMQJ8n&#10;KtCjKNWmJHUbJdOuIteuhuzQUOzQVrqrh75noHLPWK3LVKPbQvuhtV6PvWHPcuPHzqaP3cyfeFo9&#10;9bF55mv/LGD5ixDnF2HuLyM8X0X7vI7ze5MY9DY59F1axPuM6A/Z8R/zkj6tTu1dk0Holwd3bh7a&#10;tX2oonx4757hPbuGy7cP7dw8vK0EUru0aKikYHhD3vDarOGi9OGC5OG8xOGcuP/X3nmARXG1bTj/&#10;lyIdkd57kSa9g6JgV3qxixVEpPeO3WhMNHYTo8au0ST23nvvPfYeOyAIzP+cmd1hd3ZBEjWfm2/e&#10;67m4lt0pp97znnfOnHkzJuvNqPQ3pSmVRUmVBYmVufGV2YMrMwZUpParSO5TkdSzYlhM+ZDIt4Mj&#10;7/TuYqjWwtHNbOeF5J0XRjTNU5YCZWZt5Q2n+m05H7f/xuAlv4Z3inJw8DRbe6TnxjO9GU953cke&#10;28/G/nwgxuabEPnSiJB5wTUvP+ZkJHSlWvnze+18TPLQxTidDt1wUPdJtbVNXw1DUjJmPJcbEnVo&#10;53kPvUTOW1nbtiSPmQyPHEC9UfmIzRSqULp7T9+2IFg9IahVVtD4Hzp9PSd41LR2o6a1L/kuOH9C&#10;u6zRAVmjAzPKApMLWidk+gzN8B2S5jsgyafXEPfYAa6xce6Rfdy6Rzt1CnPoFOrYvptDYAc7n0Ar&#10;79ZWXv5Wrl4WDi7Gdq0MbR2NrGwNTC11DUy1ID0jLS09DTWt5mpaaqoazZXUVOWUlb5SUvxSUelz&#10;ecXPvpL/7Eu5z76Q++xzQB8XgK+kSeTa8B9an8vjcvJ/Xyp8/pXiV80U5eSUFOSVlBWU1RRVVBSU&#10;lZs3T/d12tev65bBYfCXd+cM3F+WRLg8c+SZn7+7sAZcXnXj0La7l04/uHvnztUL147sOr99zYlf&#10;5x/8ecruWWO2fUNzOXfQipRei4aGL4nrMic60NPSUF5RuYWiipayKqStoqoDqTbXVW2up9pcv3lz&#10;g+ZqhmpqRmotjFu0MGnRwlRd3VRD3UxDw0xTw1xT01xL00JLy0Jby1JH20pHx1pXx0ZPF7LV17Mz&#10;0Lc3NHAwMnQ0NmplYuxkauJiZupqbuZqYe5mYeFmaeluZeVhbe1hY+PZsqUXkY13Sxuflja+LW38&#10;bG38bW0CbG1a29q0sbUJtLVpZ2cdZGcdDNlat7e1gjoQWXaEWlp2amnRGbKx6GJj3tXGPMTGPMjC&#10;pNmXit0iXQ7dSv9L4Qshl+uhLLK2cp/tl/tvv9Bv+faojacFUIazvPl07LoTMb4zwpTKwhy+7X73&#10;nt5HvN0NoStVqg4LHyT51DU6ILrh4d0X3rM7y5bxXG5IxHIGzXHTSZAyqtIuXDuPXjL/47nM0BuF&#10;fZettCZFa3wd0XdV9OEbvfdc77PrWt9d1/rtvt5/zx9xe25AA/ZCNwftvTl4743BGJwy2n8zft+N&#10;hL1/JOy9Hr/3+jBo99WEXZehYbsuJe64MGzbuQS6MydsOTVsw7H4dUeGrj8Sv/ZQ/Jp9Q1btGrRy&#10;16AVOwYv3TJw4fr+C9b2m7827sc1/Wct7zN9cc/pi3pNWdBz0tzYcdMjxk6PHD01snRSWN6Ybrmj&#10;umaXdU0r7Dw8q31CWrv41KBBSW37DmndI843tr9vdB+f0BjPzmGuHUNc2ndzCezo5NvW3i/QTlNT&#10;/St5pUQ/5wOJUbtTeu3KGbiPcDnn+MxR4PJFcHnbqpuHt9+7dIbh8lXC5dUnfv2J5vLord/kbhg5&#10;Yk3uoOUpvX4ZHvVj304eVsa4ctg7mPoFOnj423r42br5tnTzaenqbePsZe3sae3kYdXK3dLB1cLe&#10;xdzWyaxlK1OuHE1tHE2sHUys7U2s7IwtbY0tbI3MbYzMrA1NrQxMLPWNLfSNzPUMTXUMTHT0jLXq&#10;ZUSka6Spa6ipa6ChY6ChrU+ES52mnrqGrrq6jrq6tnoL7Ra47DXXJFc+FXVIlfzVaK6soSaQOpES&#10;LcUWRApqavJqzRXV1OS+VE7OCzp6F1z+S0RuCMp9N9AP9W043Xvz+T5sBGPjqVg4y+Hzw1VHhmqP&#10;jdh33vzj3lChb/f9/oOUxe/R9Vy1E/KGzGX6o0QnbbpkzHguNyLqxuX7rS1SW1ukcZqLr2l2V5e0&#10;ZzcMPm57haoUftrbSqksSn1UyLCVEbvPk1UW0XPo/kPfn2H61ak+dB8jnQ29jul+JIzI9MkzA9E/&#10;t5wdtPXs4K1nh2w9O3Trufht5+K3n0/YfiFhxwXyVNiui8N3XUzadSlp9+WkvVeS915J2Xs1Zd+1&#10;1H3X0vZfTzvwR9rBGxmHbmYeupl1+FbWEeh29tE7udCxu3nH7+WduJd/4l4BdPJ+Ia2iU0Lh88n7&#10;xSfvlZy4W3z8ThGt4qO3io7cwK9lM37up62tAe87wt1+R0qvY0XxxF+eJOTyr/OubvuFcPnyWRLH&#10;uHL+2pGd57dJ4fLG7P4z+3d1MDP47LMv2rSz33224OSdUUf+KCO6Xnb4eunha6WHoKslh66UHLxS&#10;fOBy8YFLRfsvFe6/WLjvYgH+Cj8T7YUuFOyBzhfsPp+/+1zerrN5O8/kQjtO52w/lbPtZPbWE1lb&#10;jmduOZYBbT4u1LH0TdDR9I1H0jccSdtwOG39oRRo3cHk3/cn/7ZvxG97k37dO3zN7sRfdg1btTNh&#10;5c74lTuGrmC1fQi0fNuQZdsGL9s6aOmWQUs2D1wMbRzw84Y4XCN/+q3v2kNDd14Y3jCUocES4QtI&#10;KpSFD1szbYmGMhrY7vOxCSvJvT7lsqj5+xzRCLnN8sPqjeKffxh1cU6TfFNUgEVaG8u0m1cfvH9f&#10;li3judy4qBnjfnPWGMpxmZkbgGOSo8gNwI+0zhwjcg9QOf93b/nSKO0x3YvWRe4hazQzXKbRfEoq&#10;mpkeCDTDSxL0TKaj0p0W/hRE+jDbq9HD6X5OvDD6bhKGycztfoiZJzuCLO9LRBYw23k+hV6OnX5T&#10;xvm0XRfSGe2+kEErk1bWnoussmnl7L1EtA+6nAudeVi2bFOirZ3JZ5997mxpsjA++sKkrOPf5h8T&#10;4fKNRrg8KXfrmNQdZYmlsR31tTUB5ZAID2D3xO2yg1cKD10tkq5rwr+NqVBUB0VEf1NAdF2gg9fz&#10;D17PO3hNoANEuQeJciB8poUP2QJdz2K0/xqUSStj/7X0fdcyaOFDGi1cF1nhMpm8/3oyoLz1DGqq&#10;IU8Zqp99IdQAtklIgbLIbGU0LTSwwnWRaGxocoVrvdH8PnoLpxRGJ0VL3u7Dv+h6syb8/kE6smwZ&#10;z+XGRZW/qoz0K5WcM0fWmdMvOLze5aNHM16qUK+a910cKF8SaTg+ZPK2KLgz6+q95no6s2imXWbW&#10;awaaBXQWopmlc+NoFqWzAM1COpPlJWk0S6VzBtQAnUUATQsfTt4r3nYys2uY22effamsrDKsS5t9&#10;X2f/sWjypWXTL/7607Xtq28e3nHvyjlw+fbls1cPbz+39Zfja8Dl7w7MGXt0ZtnqomExbTy+aqbw&#10;xRfyCantQeRjN0v2XyrYf7mwacKWrPJZ7bskVXmM9l7KFYq+0gjzIsxdfX6RfWE5kGKhRUqJLTTm&#10;bSP0ynDMGsqiS15ATPmTaLIwdtGQp0yILO1GHwtl0irEoSxGZOZh62+2kXcBo7H1XxJIvaabH6dB&#10;fkDREYyDDSyyjE4X5V9a8bryg3Rk2TKey+8UtWPdCVftBMl242WUExMwvOKxNlXxMW+JQK+VXz/V&#10;aD+ng3xphOXEkLl7oneR5fOBZjEuN4zmOLp/NgXNDJ0F/f+voFlAZyGaCZ2FvjNE40mEVgyaWR25&#10;UXDiTnHRuDAdXfi8/2dppF/UP/LADxMebF/x5MiWR6cPPP7j0pMH9+9dO3/j2K5ru9de3bLswuo5&#10;m74rTu/ZzVhfB7uYmulN+bHvuUej4MwCoELONqJ3IhgSUFhUDeCYUT2RkVlBroWFwBIZEiFyU6HM&#10;VgpdQYL6gt4F5frwhQSUxbhMZsWdi52zJ9piIpmA0WFuh/Kn6mh43Kb4YVWhVP5QJ9o/SfL1fYHW&#10;6W46w3ZuOPmherFsGc/ld4pY9qA5QLOUcZZW4Xe5YR/rBYCiqlC6f1/H7fuuCqXh9t+GLjoQw7zZ&#10;RIjmnpJopunM9EmguT6mwXRdms5S0AxJOM7ggiSdmZgGAxQGLtLpLAJo4jtDLLyE3iVh9L7Luacf&#10;lv6+Lzmmj4+SkvJnn31moKPdO6TDrNF5e9Ysvnr62IO7t29dOn1uz8ati2d9X5zeq1uQoS4hsoqy&#10;Sp+BAVuOZZ15OHJfY5BtirgUZtSwd8ywmJEgU0IcEwdZiOMGicyUnpDIUheHE4WymJsMiUBZUKeQ&#10;CJQFtQ8x7UECyoLGg4aE5vTzgRi7yaGKpeHu33d58EDnIz7XJ5AqOs7k7HBnLSkRDHS3nMFzmN4n&#10;0SX/hmTMeC43RdTdG4/atcz0N0sVbT1QG6tML8O8Y5udCZo/ajQDqlS6eMPI+psQpbIw16mhKw7H&#10;bD8rimbWawaXm+Q102LQLOk4A81NdJxFfed6NNN0FotsCAHNDOpZNLPK3n0h+/CNglP3S5ZsiO8Z&#10;52dgqA3sAtBKisrmpqZOjo6tHOwtzUxVlVXp7/9PT1+zR3+/ZZsSzzwoO3KjaO9FMJTD2UYkRl5R&#10;iVBYCOIGcSyWBSGOCZHZLAtLQFAmtEShTIhMQ7m+VEWgzBIZIjXCVpAIkYegEtkKFYFyQ54yN4LB&#10;TFVefjjGdUoomlbLyd0v3zD6iMvFMaIjGEc2OnsaSpmw7G+WEmSbee/m4w/YhWXLeC43UdSyuTvI&#10;ohniDQjCECzab8TrB7pU5UeemwG9UTxyycx4AplV6j0tdPXRmG31aKZ7mgSahXRuBM2M48z0c05M&#10;Q+A1QzSaG6Ez+MLSWRLQDJuIGC9SFNASjM4+eovQeeORtAkzYnsPCvDxtzG30NXTU4dMzXU8fKxi&#10;+/uOnRqz4XDa6Qelx24XMTAVZWvThF2IGqEwPghBLB3HTPpZHDMSzS9bCCyORYhMoCxakqJEFocy&#10;KkJQL5AIlOuJDEmFMtMGpEGZcBmNB03ol6MxntMIlE2+Djt22eyjzzKCKhVf39eN8h0hGcGA0NFW&#10;/Ljzw/Zf2TKey00UVVdXlxDxrbteorRoRsG41CiKUvy4d64ZVSnuPGOpPy5cuSzUb0bYmmMMmhuL&#10;NQvpzKC5PqAhSmdRr3nLWQGdheFmDp2lopn1ndmwBkNnIZXqfWeIOJKSdOYA+sC13BP3Ck89KD50&#10;PX/bqUxgGiDedjLz4LV8UPvUffK9GEn/tmj+Cj4IJc5isYRBbIJFiSzuIKcjy/XZFyMyxJRVfQHS&#10;qocyW+BM7IKFMqpGBMoQh8gMlBkis7ELFsqkVYh7yrFoPKuPxfhOJ8sS6Y8P333W8uOugMGInoMx&#10;NjnKWdocDHfdYcMiv0N/+7D9V7aM53LTRV27cLe1RWqABTeaEWid4aZbsH35R1idGcNJyTUVqxQ3&#10;nbTWGRuBvuQ/I+zXd6OZ4zgzXjPXcRYNN0MMCGgxMQ0BnRlXTiqdIRo3jCcojc6QBKCFjGYAJ2C0&#10;KAT3Xsref1Uw22z/1dy9lxlWiqJTIFGwNi7OjkIx7jArsWRA4iyGWBZDUnEMiRKZKRmOjwzVE1kE&#10;yoTIKHy2ItiqoatJauxiACqXrmKWyAyUGSJLgTKu62hCaEg64yI2n7LmQhmNuUKZ6AO2ajqCsW2Z&#10;D7qM5L30APPU1pZp1y/e++CdV7aM5/JfErVo5lZnjaGcxgT5mmZ3apX+8Iox9VbhgzXitwoPL5pR&#10;r1pImatUpbj2uI322AiVstAA2mtuINYs6TWzaP4LMQ1IiGZCZyGam0RnIaDxl5EAWCzIWLQxXqck&#10;ozmYFhEHo+8jzpEFYhMgkiRBItlksxlhsyaSWUEJNJHIkJDIDJTry5+tlL8Su4Aa8pRJTBmeMoZc&#10;gDIa0roTNlKgXK3w9JrRnTPmVPkHCjfjmG8VHlwy6ehIugynE0HOGvFLZm37GD1Xtozn8l8SVVdb&#10;OyzqOwy12rUUu1mB8Zebbv6I6AF1lWofYHYRBnqVyusX+vqb5y7+tgN5ekWa1ww0M16zz/TQlUdi&#10;doh5zcwMDUJnuEs0nQV9VYjmxsPNzDCZg2aGzgKHjkWJCJ3FAE3TWar7DNXTeWc9oBkJeCcENPNX&#10;FJFcen5AcU4kkgCWwlB9apnEs9lhcSwksgDHEkRmi4tDZEb1gQtGNI6ZGnknlEXDF6h0hsgMlAUN&#10;A40ETQUNxnt6KPGUpUIZKld++VCnV9vhM8q6kIEg59e/p9fKdRVqSVED0FkkIhiZbjrDhsdMqfvA&#10;EQxGMmY8l/+qqFvXHqIZSb4DEHLWKpw7pis9be79As0vVOuqlCekRdkol6IF/zK7rfQHC6sUN5y0&#10;1h0XrlQW5v596JKDMTvF5jVDUhxnmsscNHPpLJzgLPDRRBlBU0NqWEO67wxJ0JmBF8TijJa0EAdE&#10;k5EVECkqMYxyINuIODtKHLb+jKIpYZMnEayA2EyJEZlTFLRYIgugLMQx8ZEh0dJmq4CuDqlEFoUy&#10;qVmayMRNFkK53k2G0DzQSBYfjHGfSm706Y8P3ygZvoDQ2KpUCgf1tpAbmRLbn6zS9QHunZCw8pxR&#10;XaUue+9nlgI0377+8CN1W9kynst/Q9Rvi/e5aMVzXtYLtbbM9DTMP7SefnP2e0YzXqmgYwDNTpqF&#10;7vr5v89rTY4pBc0K285YGtEzNFp9FzpvX/Qu8jSgSECjgZiGNDrTaBbSWYhmgeMsSmeh4wwJmCJC&#10;ZwY6jMR4JEpnGtAEYSI4E8McS0BxETiKQlMoDlX/kjiH4iJYVJxEiiSeZITJV8NEFi0ZDpEhpjwl&#10;iSxwk+uhLCAyA2VJIgugzNS4EMoCLqNhoHn8uDfa8dtQpdIw4wlhO8iNvgaWv6hVmJAe3kqjsLNT&#10;2rNrBu87nZkOKx9c6+ppkI9uwuk4gdZkheW1Sw98vD4rW8Zz+W+IWOGweWhJnGhG25YZPibZXZzT&#10;H14xfd9AM/YtV4brXZoY66JdgNa8cZEvRTWT6jUfuGhmOSlEsTTcelLI9zuj94gtb8TSmemo9WgW&#10;0pmL5k2nhQgQozODiQbvBzJ6J52FD6RwGC0KaIiDP6mYZgH6/mKOJnpwgTjJoCWaTkH6WRbTOH43&#10;kUVLTBhKbvD+nrib/O6AsnAynOhqRBBpEmgYU3dEWTFN5ZuQQxdNpXjKrGrlj25y8jTIc9fL37PG&#10;jap7j4enBGFl085O6eggYl2GjmCgKxUN/4npWRLd7YNIxozn8t8T9eLp6wifEm+jJMmJPm66+Qmh&#10;g2tet3jf57Mp+eunLPoGx/uaZnsa5HoZ5m9d7k3QLBkkeaN49rqR85RuCqURJhNCRm+M2nM+dsMp&#10;cTSLec1SYhqceRoQiwOazvVoZifS0WLpzIlscADNQRU3+iwCaEYs+zhYJOEO8YjHB5O06AQjNjGC&#10;5LEJFicyN48i2Rc4yJAIjiWIXD8NDkKBixJZUClMHQnnXRAoC7nMxC6k3OVDM0BjQJMYtTHKeEII&#10;GonLlK7n/pD2OjSyDrISfZ9ZlXqt/OahdqRvkr1a0bd5oXR0TnzjpqtCqeZVi/iQwdLCyhlehkkR&#10;viUvn73+qB1Wtozn8t8WdeLAFR+jEZKrgKKpOWsVTsqKIDOa/96yL3CKKfmjW5072Gd66Of6mZJH&#10;V9x083yM83au9pB+E+aN4q27eoGzOsmXROqODUlbE7nrXOym05KTNETpLOo4M52c4zjXxzTovw05&#10;ztygMyNpdIY45CLiMJoBnxCCLBMZcYjJlchDhlJFNuDsIk2ckwpYzPx9F4sh0fwKiCxaMgyRaSjX&#10;lyFbsIybzBY7xFYHXTVSb/GJxy5EoIwGgGaw81xs6mrSMNA82s7uePuuHhfKzPjsmfqDC8bUixZU&#10;nSJpZtTnX2eG2aqWxHUaUvdS7W82ZuxFKUzMiECn4EAZCrBI8zEecerQ1Y/dW2XLeC6/j6iF0zZL&#10;nTYXaJ3hqlO4Zk7g37kHSLfjrct9AsxzPAxycZxZo7q8fKKdF9fHvnmxh37B9pVe0gMaFUrPn2hG&#10;L2wnVxKlPjqkz+Lwzadjt55p8E6gaExDwnGWEnFmJE7neqxAwrizGJ0hIZ2bDmiW0QwHiRrAtKg4&#10;bH2nOLuLSgBiodjECJLHSbZQorlj8itWDrQYIouVm8jr+ARErheXyNIDyvWxCxEiQ6j6bWdj0Qx6&#10;LQpHk5AviYr9ud2LJ5pSgsWvlWvLW5Ql9giwyInrNLQsKXr5jMAzRyzXzQ/wMMhrY5V9+7Q5Vd1w&#10;0KNBEQ9j9exANGPJ2coQus/PM7b+A11Vtozn8vuIWPagOVICzTYZ/uZZvqa5x7f+xaUzXitTlNKK&#10;GUFehvmeBrmeBvlLvw8ikzHeyle/0EyKGtDWOvvcftsntw2kL4xbrlzzUi1tja9iWZTqyJD2c8JW&#10;HWEnaUiNabzzZqCQziKwoNEMMSghEqWMMLIhBmjGZ5QGaA7a6iUBaFaimGZhzf4V/ZIjzq/sX4Ek&#10;KMyqERYzYrMjwDEjNvsiDnJDPjJESlW0nEWIzEBZCpHp6mOIzIEyWbcTVb/ySEzwnDA0BqWyqMxf&#10;fWvh9nLeCIXGWaWEVvd1RpSl/KhW6kW4/Ns1L3ZUL8L4rKtrSpBtuqtOwYoZ7SjqSylNrhHhyJTc&#10;sS0uviZ5AebcV1wzYeXcD/AukqZIxozn8nuKBJqj/Ms8DYZz0Iwhm7dxTmen9LsXTJv0klZsAC+m&#10;RmXWqG5uugXwlP3Ncjcu9iNYhweNX98ovbxl8Pye3vFtjm0sc1fNpJ1xyXcMkhCh8vc7XDRGRyiV&#10;hTlNCZ25K5peTZ9FM917CZpZOjeCZilhDYiOODOOs/TIBiRJZ4hllgSgGXF4Vy8hpt8Na9FvxEW+&#10;bwqCGXESIC5OshvCMcQSWaxw2EITliEKU5LIDJRJLTQE5XoiC6DMcLnHejqgPGNXtNN3ZD6cxpiI&#10;aTudqUqJl1KiXdXK3zhhuXRqhxtnLPeuc1o4OahsePTAroO7uqT6mOQ6axa56ebDyWhrk7ltBQZq&#10;ck2NZtBHvnPerFOrdHQEibByJrpMdEDZy2fl/0w/lS3jufz+oi6cuhlgkSo5oxlt0V0/r0/QsNeP&#10;tMmN70bQTEO5rkJtXGqUi3ahu35usG3WwY30fDvWQ8E21BdHNjuD1x76uWD3z5PpR04kH2PBLlWK&#10;G09ZWU4KlS8NN5kQkr+WhJvJyzQbm93cSFijHs0Qiw+I8fIapXMTAc1hNIeDUkXQKUpSaeLSVlLs&#10;oZog0RSyyRZkRDR3LI45IQuILSghjqX6yIyk3t8TEFkMygIcE6GKUdHwlPN+jzSeECJfQmbpbDpt&#10;RVqgpLf7Run8Adturql2zUuWfBdMUZ8Tp7hWkXql9vQP/XN7W65b5D0hM8LPjITUMIZbyXgD73xy&#10;Cm21SvHVQ50+7YZ56OdJhpX9zFJaW6ZdPH3rH+uksmU8lz+IqPUrDrpqJ7SxEn95No1mF+2C9F79&#10;a8sbnZ7xWvnVA53U2Dhn7QI33bwQt7SLh+xIB6jfRpWimu351R1Q9jLK8TPN8TTMddYqmlHWlfQi&#10;cseG3VKoKoXLNw3azu4oVxKpMbp7z0UR604wqzaLxzTq6SyGZiGdGShwwxqQKE0k6QyJ84gQSkjn&#10;hgANSQIa4sDxHxYnMWIshkTzIswdg+NGQhaNE5kpZ5bIBMpspQjdZAbKDJFZKJPYBaniEzGxP0eg&#10;0lH1QbM7Xrlp0OB8uGql49ucW1vkeJI7GQU/jutMbla/UibPl6K5vlUgdzKoZpuW+vjTaIY3gCZX&#10;8UxdygOooqog0eq0HnGSb4eC0E3cdBI2rjr8T/ZQ2TKeyx9ExL4fvcZJ2j1AyFmrcFxqNFWjKiXs&#10;wOi1SvljTeDbSrGsd9thdy+aiUelCZR3rfHwM82lJ8zlbVjoP39iJxzWUb1oYlYEVa0s3YWpVCp/&#10;qjF8lb9SWZRKWaj39LAf9pKYhvgUOprOAs+LiO75jdNZSBARrEB0cAPEYSRgkCibGAkdSS6gIRHe&#10;MfhjxCEjKw5A31PsMdnjMxJNiSB5nGSL4Jgbr4DYohApHLFyQzHWF+k7iNxXtKZEiAwJJsPN3RPt&#10;NS0U1a1cFpX0i3/FMw0pd/lYkUGYwrn9du3pmT9A89wxXShKSayhwsummh3Z4tTeLtNJq8BFq/js&#10;bkequuGXsWLfGpWxyTFO0p7rg9BNpo/5le40nH708SRjxnP5Q4lYZtwsqfcAA61FHtGW6mige1Qq&#10;vX2sNa045MkVE/F4NHqF3K7Vnr4med5GOcF2GRsXe1PUV+g8C7/pCP/FoUXx5Jxw6m0D78d8TcLN&#10;8/Y5GI4PUygNN/06JOe3yO1nmXkaQLOUm4EQM0xm6UyjmaUzCXeK0ZnrO7PuM8sjIg6tICGgGUYz&#10;dBOFHctoRqJ8hDj0/CDinKL+7JyEiSRYkAVO1iBO9oVlUl9QkGgZConclMAFxHGTe6BCUa3Zv0Wi&#10;ilHRRhPCftrvgKqX7grUKJCGwbQxgma5c/vtmUmZBM2ju1J14miGKLlLh2zCPFPXzA0kfoDoT6Ii&#10;s4nkZ4/qhgYvOQGDudeXNXA2018kOtHHk4wZz+UPKOrVi4rewWPpNZq5aG5jlYkWT9+sk/Y4NYTu&#10;ga5Sp0iVCzsMRLsqO1Z5+pkSKGMg2SdoWM1zTaqWPgilsPi79l6GuU6aRZsX+1K1Dbgw2LJK8eRV&#10;4zazOmFgqz4qpNu88OWHY3aL3QxsiM71vrM4nSV8Z3E6Q0IS1fvOjDj8gkRi0AyjuYCGRCkpLg5M&#10;WXGYC3E2YMU5oECcBNBi0sYmlZsRiJNZOvukHDiFI1pukj6yOJEJlNlKEScy1GMD/b7UZYdjUK0t&#10;RoWgigNndTx1zVh6QBncrFE8uNa98p4eeYSkHs3y54Fmhwyg2UW7gPYhmAdMhDtim2rFqkdaVLmq&#10;9AYMkTYpt2JGW1edQsm3kKBTuOsO69N+7OuXFf9835Qt47n8YUXd+eNRZ2cwNEkSzQEWWZ4G+ZuX&#10;+JCYXYOTmkW+p1v59pVevia5noY5QbYZIe4pGEgO7Bz/+IYB4XuVAlXRIsJnhKN6YVrPfsSLKVcm&#10;vrbUblOpVPFMPes3b7VRkYqlYbaTQ0dujNp5LnYLd4Jz/UJ0dMRZbLaGkM6iaH4HnelXVTF0ZiQA&#10;FgdnrEQYzUCQEYePUsSh6jvF2b0BiaahQRYzYrMmklng+N1E5kCZLWqGyPQ0OGE0mUC5vqZQcag+&#10;VGLZxihUKKoVlZvzu3flM3XCXE4DgF4rV79Smz+xg6N6SU7/vrWv1cnTJfVolrtw0K6jYwYu/y7a&#10;hcun0RM0RXeHXjcwLCMiPsSmRX5o5AEWUqCMTtHFJe/OjQ/4dqimS8aM5/IHF3Xq8LUA81Q/05S2&#10;Eo+c+ptlAbJ7fmWe2WuofQtVo7htubevSR6JKRvlbVvuc++SaZhnciuNwmi/pLMHWlJvlbcv92lt&#10;meWsXZDdvzdVJ/fmgc6+39ypt0qk/zD9TVQYmb5RWnvCutV33ZqVRGqOCYlYwDjOJDTJDWuI+M4i&#10;dBYAWpTOkJDOjbvPjAfNMoulGBjdIKYhIRAZMYhkiSnK0PcR57D1Z+QkRlz1WaDFZg3ZFMs7JFoy&#10;wrISxTEkimOWyIwYH5mFMglcoMpQcai+iPnhmqNDUKFOU7qtO2mNKpYSuwBMq5WoStXKP7V7BSY5&#10;aRbAKc6L61PzCmgW9ZrlLhywb2+fCT/Axzjv7G57cutP9DiNiJLbvcbTxySPnlTHbfnoDugUp49c&#10;+2/1StkynssfQ9S234976CVKvtkEDdTXNDvAIufwJnoOHKdli+qtwvGtTs5axXBevI3yNvzsT5wX&#10;6stF3wa76eZ76OcFmGfHdR7SxirLxyTbRato329u+HV8WpRd89IJGRGvMN6UGliE3ig+fKAzdEWA&#10;6kjiONtNDi1aH7XtLHkwrOGpGhAwwUgUzWKAZlw/DqA5eKLp3CCgGUngT0ziQQ+OGKo2RZwdWXFP&#10;xxEnqbTYjBAcN0pkAY7FiSwoRhEok3IW+shSoUwqa9uZ2MJ1AjcZVZmw0v/RQ20pS15ALzBaUl77&#10;k//wyIFVzzWe3dPp3z7BVSffWasgp1/fty8169EMUc32/+7mb57jpFlYkhDbYHCMI0ru0EaXAPNc&#10;NG/JCRjoCOgO29ee+C92SdkynssfSdTyH3a6akmfOQeSBlplH9/uRM+Ea8Brfq3y/L52weCeLtpF&#10;GBuSLemwxvJpgfCXo/ySQtxTWiqXOqoXwaFeOLk9oLx0arCrTqGrbn6YR+qfNw24j3WJCt50pfKq&#10;oy3hYZGI8+iQTj+EzdtHpmoIl9RonM6MQ8eipCE6szwi4tCKFkDGiEUbB3kMo99B6oZEE1wgzk9N&#10;Fjk1J0m02AST9EsGKyBO9qUSWbQMhaXaOJHJYhe7z8eisjr+EKZOR5NRiauPtSS3+BqaVlwrv3mx&#10;Dy7YDi2K8gb0wQX++V1dFs3ZffvVvNIgwWgGzS9VMA6L6zTUUb0wKbo/VdVI4EIoSu7YNqc2Vtlo&#10;2JJQbmOV5qqdsHLerv9uf5Qt47n8kURs9tdrnTXjA62lodk4p51N1skdDJolGjqETlKhVPun+pmd&#10;rUhcgukblML49Ai75sVDug96fNX49/l+S6YGXTlsTVFf7F7j4Uk/ut3BIePmaQtyw531gKT2K3xZ&#10;pfjkkVbKGl/10RHyJeGmE0ISVkT8dpzcDxSGNRgcMGLoLAA049OJAlro97HQYejMAFqc0RIIg4RO&#10;dGOMZiUk9d/ktTQJDsg5kbjYhDHp5GYBQtbEcirIO4Njro/MwTFNZCGOBUSuL39h4CIWFRS/gqwa&#10;iCrTGB2RusYHlUjc5EboWa789I7ekK5DMNJy1iqcVhSCq/jzu/pxHWg0axdk9elb/UKDuMYYY1Ff&#10;3T5t0dExHc1sZhnzkgeJA9YLvoL8ie1Oba2zSJOWgDIav7Pm0DkT1zE9QqKb/GOSMeO5/PFEbGL+&#10;cqmTmtGCycOpQPNOoLmBgAbAin7CLhbzUpUqV40PHQgfJ7Z1IvVSjdw/RLehvrh00LatNVkLFL7z&#10;0c04YDMBlPG3XEXw4MlbRbIxOzsKwvC2Tg503nHWsu3sjvKlkcploa5Tyf3ArWfIq4akLOIsoDOD&#10;DwbNDJ0FlBHSWRTQ0uMbEAdqjJhQgJB9LKY5iPzHJApiiKSNk2BGovkSx3F9ObCFwxaXCJElfWSI&#10;KXlUAXlaBJVStiHKZQqZmyxfGtV2doed5yxICEKqm4yWw976Q42/VXzyh3G4VzIzE+7XuW0o6v+e&#10;39Ub0CkeaHbRLkiOjrt72bTmleq5gy17tU3EmKyba+rj64bS7x8KRKB8fJtzWxvpUIbQ+L8pXMH0&#10;BYkO8k9Kxozn8kcVsdLkBVLXnGPQDEcDY8B3xJoZlSu/vKXX3T3FRSc/Kao/WesALlK1wpM/DMM8&#10;SX9z0y347Qf0N6GDQ3qjwr1zZuPTol7d1/t9XsDsUV0qHmoJunG58sOLpntWe1I1SlSNXPWzFlN2&#10;uFhOIrePNEaHBM8J+35n9M5zjQSdWToTCelcD2ioUTqLARriYE5cLBOZDwwrRcWB6V8S51BQ/emk&#10;BihYcbIgkjUpRBYtGWFZsSxmRJeqOJGZUDIqAtURNDtMnb6/h2qautPl7fMWVKW0aDLqncBU/eFF&#10;E7IgEXMZxt86+avHrEM9ktHqfEzyjmx0oaj/vLinN7T7EDjRHga5nRzTewXFo0HaqxW1t8u8dtSO&#10;TJMXPTJH5GET50Dr7IagjGY/MmUh0wskusY/LBkznssfW1RtbW3e0LkNec1o020scw4wr55qfIbG&#10;W4XTOxy8jfLg3Xybh6EoWaag5lWLxPBBdKCwcEZJd/IQLTOepTtn9XP1oSGDrBVLB3eNH9ItweSL&#10;0UVDewqeQHmlgl/7BCfmDuj9+qE2eSSsSunmHb3hv/hpjYloVhKuN5bM1pi3LxpjZ3hqQt+5MUAz&#10;rh8H0EInURRSDKAbYjTh3eYzjZOaSNyt5ojFq6ikfsmIe3Bpqk+eiNgsMCyW4iCzRcHiWJzIUnBM&#10;ixQ7Cv/HfdHh80l1yJWEa40JT/rF79ZdPRIOlrp+EGqWavbnbf2c/n06OmbePW9G1dDPKEHYhVLK&#10;H9Qb4yqguYND5o1TVhhsVT7RLhzS00WbPDtq37zYsUVR36CEOxctdv7iTabb10m970dudexf59ra&#10;EoiXElOGAOX8+B/qakkXkOgU/7xkzHgu/wOi3lbXZPSf6awpHc2+Jtl+ZrnbV3oT1DYSJaxWPLfX&#10;DlvaqxVvXuxDOF6nNGdUNyfNQnA5f0AvqlqlfkiLD29VShN6AOJ+ptleBgVhnmmuOoXTSrpRNUJ2&#10;U82WTm1r8sXYs7vsSDwa35QrY1x84JJpxIJ2qiMj5UvCTCaE9F4c8fMBEnQWoTOLZhbQLGXYSXUM&#10;oEWpJAloqHFG02oCoz+ScGpuYojYpEplMSSWa1oCHItMfaNVj2NRKAuIjGLvvYgsOyVXQmZcRC5s&#10;d+iSaYOBC6haAW3g0FbneeO62TUvdtXN6xs8rPyRDok+U/JPbhimxMa56eXj0u5nlo0BVo/Ww1/c&#10;1SdOcWXzXas9xqWGj0yK/G1eQHVF863LfVqpF9urlaye00bQNli9IOuDb1vh42cqffYFBChnDphV&#10;87bm0+mDsmU8l/8ZUdVVb1P7TG8Izegn6C2/zWvzjlecvFU8uMEl2C77yiFrUPX+edO2NlnMQ4AV&#10;6H7sLXXiNCnOHd0FTpCbbt6QboOP7nTYt9bxzhkLqro5VaFKIs518ujGOIKTZsm25eLvQMEo+LXq&#10;bydsguZ0UCyLVCgJM58Y0n8JTedzZHqW0KFjOCLEirjvDDVKZy6gN9UHOhpltFAcgH4QcU4hLjZJ&#10;bCLF0k+L5IuTWWkOMsT6yGwBQqRUt52NRSEvPBDTb0kEih2Fr1QWGTy3w9oTNqgU6dFeVDq5Xyd/&#10;95JJweBetsqlo5JiJmVFMoHj7L59qFrlU7sdwj1TbJRL2lhmr1/sM7UgFD9hg5SYuNpyNRIPqZUn&#10;bgGRHEB8cpdDe7tMtK7Dm1uRYAh7LnIihV9/CPQyJHBvCMrpfWegwX9SHVC2jOfyPyaqqrI6tTfQ&#10;HM9pxxDat795lrses3RnA0+FMKqVv3Hc+vVdHXB5+wp3V50CV92CDT/Tr2Rld6GabVgQgKPBJ+ru&#10;lvromjFF/R+GtHPHdUiKihvSbdDoEVF7f3clgKaaLf8+eMtSbzLaZU8BgexvFGtfqC0+aB8ws6NC&#10;aZRCKaFzn8UR8/aRuPP2+ruCLKAZxDQO6IYYzcU0JEJAlomsOND8gOKcCBIkg5M8WoLEczIlzGkj&#10;OGZZDDFlSIoUBfvjvmgUsvnXIRisKJZGBszquOSQfd0LtcZmXOASW9586bR2HewzrJVKvQzzpxR1&#10;r3imOSJqgKtuvo9xTmpsXEeH9JYqJdF+I87ss6OoL+sqmqf16O+iU+CsVTghLaq2UlVs2RY0pDr5&#10;SwdsLx1oSUjNtCv8xXCqTmnhNx3QtNBcG4JyWt8ZVW+qP7XeJ1vGc/mfFIX2mt5PekADam2ZCS8G&#10;vgxVTXtGDaEZI1n0olqFIxtboYcAzWvmBlDUF+Qn7EI1O7Hd0d+crNzY2jLn/H5beEAzR3bzNclr&#10;pVFo37y4pXKptWKps1bR8KgBN+BBYxgLRwxekujDBYxwljeKVc9azD/g4D+zEzDBRDYiF4RP2xkN&#10;xxkc2Uhm1AHQLGUYsYAWpRIb4uACmkUbSzoJAkIkYsBSkhYHoO+p+iMz55JIACRIHifZQrE4Fss1&#10;LUkcE6HoUIDk/uqZWBQpCpZeMTlMiSbyggMO1c9bECI3vNYVuHl6r8PQ7oNBWB+TnITQgSd2OJJV&#10;Vmrkn93Wj/ZLoh8WzQWdi4b2eHZHn1Q0dqxSeHlfp2dgoqtOnrXSyC2L/LnPj5BtlOpHYORcilSV&#10;6nf5YRiEoaFymi4jEr6Im1n9yUEZkjHjufwPi3pb/TZn8JyGVgQNtCIrzxUP7Vn9Qp08Asv0Cql6&#10;pVL1VLNfcAJoG+6VfO2YDb3I3JcXD7Xs6JiO3uihX7BtuRd4DdA7qhd7GeYEmOdk9usztaRL7qBe&#10;GM/aqRZ3dMz446Tln3/oL5kSfPesmRQ0Q4BClWL1sxaLDtm1m9NBZWRks+JwvXEh7eeGjd4Ute4E&#10;CT1v4QY3GLF0lgQ040FLYTQrFoJCIIryUUyiSP2r4hxKXOypiTjJE4plMREnm4K8SyEyKSsUGopu&#10;7YlYFGP7OWF6Y0NQsCjeoLkdlhy2I0QmN/ca8JFRTbUKrx7ofFsQ4mOc56heGGCR2a5l1iOyQuzn&#10;gg3q5NAqglpmeRvn+JrkHt7gSi7eT9nd5W+RecqZk7LCXzzQJgEK9uAcYeO3ClUvNIqG9ELjlPqa&#10;PghNOm/o3LfVn05MWVQyZjyX/3lRtTW1JSPmox1LPnLCyFmrYFjYoKe3hd4Np58wIr1F8dLhlh0c&#10;MhxaFHVyTJ8+svPscR06O6XTS+YX/vxNB9TvtuXecHDQMzu1Sj+8GT2Tec+x4tl9tuHeyQ7qhcPC&#10;Bq6b38ZWtbS9fead8ybEO+OciBHtO2NA/fsJ6/AF7TTHRHxZHNFiVIj796EjfolcdIC8RZBxn4WA&#10;FmW0kE1NYjQjDv4EcBSXKEPfX5yDcxNASzSFTWExxBaCoFgYB3nnWXJbD0XnPjW0xahQFKbmmHAU&#10;7NoT1nUvybPyDRKZ0Rvl7au8wrxSWqqUeBnmDeo8tLVllod+XuHgHmS+DbMvWgglv/93d28jshhh&#10;e4eMa8etyYx1pkXhb6Xy02uGJJxV3nDcDKLk/rylnxAKl7yA01AZoRmjMZcmL/hkZl9ISsaM5/J/&#10;RcQm5C5Fa5Z8UJuoZYabbn6U74jLx6wIRhsKLKIv1clfPW7du12iXfNiO9WSVupFruSZrqJZI7tR&#10;lELFI81InxHAtJ9Z7vEtziQGLTiUKjzrIxudfYzJLfX8Qb0DrXLgWD29boLvievUUC+l487Ua5WD&#10;F82GrfIzmxjarJgssmE+MSRsfvjXW6Lg/cEH3HaWXXpflM6MGgQ0JDKXQxTTHDgKJBWdomBtSJxd&#10;IKlfCsUmg00YN9m0RHHMyTIpBxQIuadHHOSYCVuiwn4KR6Gh6JqVRJpPDE38xe/gJTMSUGokjiyq&#10;WsXl04LMvhqNi+v21R41b9TSe/VD1bvqFKyfHyByOUdFy6+a0Q7fu+vnRfuNeIaLfbXIOKyCjokx&#10;nyWFlFByl45aR/mMQIOUGlBuY5XmrDF0Yv5yplVLNPVPRDJmPJf/WyI2c/xvLlrxrS1SOSvPQegD&#10;nga5YOXO1V4gbIOsxJc1CpWPtX/8umOfoISuLqn9OsSvX+RDvSUP1G5a5ENPycj/Lj+E9FXR+dGv&#10;lasfaUX4jEB3jfEfvnhmmye3DJZOC14xrW31c/XGRrUQuiv6c6Xyjdv6k7a5+szopDIy4qviCI3R&#10;oW5TQwcvj5i1O3oT/dCwtInPrEQBLYXREANBESCyiIQ49PwgEj0+e1KSAE7ChBImvmEcs5PeUCAo&#10;lkHLIlynhqKg4CCj0HxndEIB3ryjR1a3QJE2hciMANMXLdbMDXx23ZDUbI383XPmwXaZHvSD+A8u&#10;Gde/T+QlmUHxXV4ohlBoCQmhg57d1SOPfbKHkiq0KzL1QnH7Ku92Nlm4tEuBckuyIBEa8KwJa5n2&#10;LNHIPx3JmPFc/i+K2NI5Ozz0Ev3MUiTbPb6BM+tpkP/TxE6Es/CkGkIzxqFkqVz1Fzf1yPPZdfQ8&#10;6DqFCRnhTpqFgdZZt06Zk2i16F4VSq/v6HZ3S3FULxyfFomW8PCSsa9Jrl3zkoze/cjb7BsfRzN6&#10;rUxVkRuD609aD1jWGg4gvD+5knD9cSEBM8MwSP9hb/Rmss4Omf5Fe9BSGc1yjVY970QJyAqIZInJ&#10;kShVmyLO7kTM8SVOykiYKk6CxfIiYDHrHSP7c/dGoyhQICgWFA6KyGxiyIDlARtOWqHoSBC5ofnI&#10;UCOkpquYvIUPDQCi5H/7oQ2Zn6OTjxqkqkReWkampatm9e1rp1rsolN0YJ0HeSifPY6kcDQ0trcq&#10;8yZ0RvOTOkm5XctMP9MUD/3hy+buYFqyRPP+pCRjxnP5vytim9ccCTBP9TYaIbmUPlyS1paZ8HSK&#10;hvQsf6xNgCsVzYzQD9ED2enPtYolCTHAbqRvElxjsc5PunGzHSs8PPTJg4LzJwZT1H+KhvZAl/Yz&#10;zQ7xSH5zH9vTx8GW8OMad59B8EriPt+8rT99d6uu84J1x4V/VUwmPhuND2k9M2z4qsgZu6LXnYjd&#10;RWLQPYCqhp1oRkLkCVBI07Bpot3bd4jesiH4ciRMAJskblIZCXCMrO041wPZRGaR5cRVkci+4Xgy&#10;xQIFojsurOtPQTN2t0JBEQcZhdbYxU+VLI1Spyg2fbgR0evAAb70tOXCNXPakLAV01rwt0rx9W2D&#10;1B4D9v/uTpaIE92RI2xcJ/f6kXbBYHKXT+rUC2aRezTaLb8eY9qwRMP+1CRjxnP5vy5ix/Zd7uSU&#10;C8dZCpppuWgX9GmXeOW4FZlP2sTRLiU/e3RnR/WiYLuMx5dN6v1ldLw3ilVPtXq3HeZpQELP9y+a&#10;Xj5o62WY38aKTKOGE/38hp7AEStXfnrdsPapptgCdQ2Jdp+pV81PXTUav8U1aG4HnbGER3AS9caF&#10;en4f2ndx+NjNUUsPxTBD+x1nybKiDNEaxTQkxCILSjFJklT0G1E1tL242NNxk8FKAGL8RRaQESZo&#10;s/RwzNhNUX0XRyCzemNDkXFkH4UQPLf9hK2up68ZoXDe4SCzeqNyYb9tcXyPoxtdSaU38rQRq2rF&#10;h5dNOrUiLxwJss28c5YeJDG1hr+40FaovYPyaFqU/OVjVr3aJqLJcRohIzRRNNTOTrnHD1xmWq9E&#10;k/4EJWPGc/kTEXXjyoNe7Ua7aEl56gTCQBKdra119nqyQL4S8WHfSclqhSuHWvoY58GBmpARQWZi&#10;1MnRM17l6irViof0ctMjy++OTY7CT8MjB7jr5fmbZcM/6uCQ/uCCCdnylUrtqxaDug7t3W7YgY0u&#10;xMXjnEKq0LfL6amvL9ROXjWeuNW167wgowmAVORXxeFqo0KtJ4W2n0uc6MnbolccYRjdYwf9Rivx&#10;6RyMOEBkJYpO9vN7SvT4ohJLEhKJpCLBSDYSv/xwDDKSuCqi/ZwwZA0Z/Ko4Apk1nhAK73jSNteT&#10;V43I0n0oEBRLE6+pb5V+pGMIZAKceY7gQdDGZ01A+JVqtulnP1edAjfd/OSYuLoK2o9mN2jEPce+&#10;aFSU0tqF/mhmaGxSAsq00ER7BY25efWBbPUv2TKey5+OqBdPX6f1mU7mz0mbpIF+4meW5aZbMCEj&#10;8s0zDfLgLKdrcaVK1SrPKOnuoFbsrpdfOLjnqb12dy8ZHN7qmBQFCue76+eGe6ZUPtXc96u7q25B&#10;a8usYeGDA60z2lhlXT9mSThCya2f749BsY1y6fKpQSSKgsMyTjGG2MBE45RhAf1K9cpNg5/2O8Qt&#10;C3Ca2lVtVMSXxWQStOboUNvJocDZkOURYzZFzd8f/fsJ8tgbE+4A8uCKiszrEBWHmx9QnBOReRRI&#10;BhKz8xxJGJKHRCKpSDCSHTyHvCkRGUF2kClkDRkcsCwAmb160wAZbxKO8Wu1yAuqIUp+bEqEEz1Z&#10;GGMaVPqUglCqkoZ742gGeWuUCgb1ctHOt1YqW/RNhwYWHpJQnTwa1bi0SDedAjQzqVBGs0TjTO87&#10;4+WzcpnrXLJlPJc/KVF1dXXfFK1w1U7wN0+V3jesyezmfu0TLh2xIcPbxiO/6OqVzacUhKFjt1Qp&#10;ge8cZJ/hbZTnppvnrFXYzTXtynFLjJd7BpL1doeFDzi8wcXHJMfXNPfsHluqrlnlI+0ov6RWGgWD&#10;ug6pfYUhsAJFKVQ91L5xwuLaUauXt/TIVFnmHiPnvBxhA9D8jSJVofzikdbu8+bjt7hFLGhn+203&#10;tVEEZ/Cjm48MM5kQ6v59aPd54QkrI0ZtjJqzJ3rlkRg4pzsEpCYfwMfNp+FWA5csOqWCG+IAF+Js&#10;wEiwOw6Iw+LgOAVzRggfkAAkA4lBkpCwbvPC3aaGIqlIMJJNszgcGYlY2G7CFldkDRkkISAym7AJ&#10;b/oAZHF5e6t89bDN6zu69bVJyS2Z0s5JszDMMxmDFYx4UF9pPfs/v6dLKr1xNFcp/nndsFOrjISw&#10;QecOtiSJ4WzAEU5KyV88bNMvOAFNS+pjI2iK/mYpaJaTi1eiicpiz5It47n8qYnYmp/3+pulehlK&#10;eak2hE7iYZDXxjJn2Yx2hIxwXRvqqPgeaK5V2r/edVj4wACLbIxwPfTzg+0yiofFPrxC1s1Y/n0Q&#10;+rybXsHRTS53z5oCyhg+H97gRFH/WTCxI9DggX/Xu1DU568f6E4r7Rbpm9TGMtvfLKeba0rOgF57&#10;17pSVfQS7I3DghWG1Rgvk0XRVB8/0Np11mLyNte+S1t7Tu+kPz5UsTTiiyKCadWRYQbjQu0mh/rP&#10;DAubHz50RUT+2shJW6Pm7oleeijmt+OE19sEAO2x67wQ3DRJ4dJuO9uD0VagnH51IfMvfsIG2Ixx&#10;fmmREAoOhQPisDg4ToET4XRwh8Pnh/vPIK9ARGJUygiIkTwkEklFgpHsydtddp+zePxAm556TMeX&#10;mhIIZnldoXzvomlW/z4u2kWLvm1ff6eOkt+2zAv10t0t5eYJm7wBvfHZRbsg2i/p4uGWZGJcI8TH&#10;ESqV75yxpJ6965FR/ITG81Z56fSgNhY5DcUu0AjRFAPMU39dtI9pnxKN9tOXjBnP5U9QxE4euhru&#10;XQwPhdNJGBH/xTzLRbswq1+fB1dNiA/VSEfFT7XyVKXKzRMWB9Y5Hd7o9OCiKVntk2r24pZBN9dU&#10;OMvJMXHwfG+dMg20zgK79691rnik3dExAz9l9e0LENy/bNKr7fBW6kX4xsswr411Jga8Nkql+JsT&#10;1+cF/LiGpvE1JKQKnhphNPGjK/9Uv3DdaM3RlqM3ufVd0tpvZifziSEtRofLlUR+URTxZXG4QmlY&#10;i1GhBuNDrb8hL1VpPTOsyw/h0QvD45ZGJK6KyPw1smhd1OhNURO2RE3eHv39zujpO6Nn7IqeuZsI&#10;H/Dv9zui8RM2wGbYGLsMXxWB3WMWhnf+IRwHxGFxcJxCfVQoTvdlES4SJFKMZJhPCkGSkLAxm9zW&#10;HGuJpCLBAr8YWUBGGil/VtiMLNumQN5FUEvW3qTeyj+5ahxsl+minY8LXsVDbeI+Y8sahdM77XyM&#10;yXvQLx+ywr8TMyN8THLpewxZm5f5koOIxj04wve4SLDet1S9JLf40Hgy+/RFQwpoYB0iCI0w3Kfk&#10;1GHmVdYwTnOVCcmY8Vz+ZEU9efg8lQ43t7ZMk3zwhBFGuF2c0jcu8aMnVDVKRvRDbAAuEEYrMU+C&#10;TSvqDs76GOed2+1AUV8+vGTU0TEdPvKeNe5zx3TGT/CLrx+3rClXGdAxHuzwNMjLi+tzbJf9rXPG&#10;Bze3KhjUC4x2aFE0InrA25fqjc76epewL5BUqUhIV65c/af6nTt6Z+7qrb1oNm6b6+DlAV3nBXtM&#10;62wxqbv22DCVkcBlxJdFBNkQ3Fi5knDF0nC4tGqjwtRHh2mNCdMeE6o7tl74F1/ip+ajwrCZYmkY&#10;PVkC/m/E5+B+USQOiMPi4JaTuuNEXeYFD14RMHqT++KDdvvPm92+rff2qRDESCSS+pcyC2pTcm+f&#10;ah5Y5zKtpFvB4B5FQ2OXTWv7+r4OBiKLJrd31i5w1i5cOaOtwGV+o3j3nEmQLZkiufFnH7qfyo9L&#10;jfEyJM9neugXzB7ThaqmE/OXroWMsAtaQp3ihsV+nZ3S0YQ4jUogMkczDc0vrc/0Px++kPXeJFvG&#10;c/lTFrFZE9Z6GST5GEub3Uw7zuiocFqL4ns8um5MRrhNGUdD1YoX99uihzuqF5YOiyVYr1B6eUs3&#10;xCPZ0yC3NKFnd/dkcHlCegTAseS74FYaRe56eaXDelC1KuQsIAL+UgqTssPd9Um0esdyL8GNQVbP&#10;1MjbBfElPMqmuJOssHGVwuNzpgtGdzq4wp16qkHG4y+bVzzRuHtH59QVoy2nrBYftJ+6w7lsg0fq&#10;Gp+BywKiFwZ2mRfUbk573xkdQVXnqZ0dv+tq/203O1r4gH9dpnbGT34zOmIzbIxdsCN2x0G+3+G0&#10;5KD91tOWODhOgRPhdDSFGXeeXnn1b191UCM1ypuXefcMHAbP1EqhzFqhzF6tyEmzKNp/xIXD1uWP&#10;tELcU9z08mIChlc90SLQL1cuv6sT7jUC17z5EzvcuWo0JjWis3Oqu16+h16Bt3EOjpM3oPfrR1rv&#10;vhPIERJDyT28blw4pAeajdRnRiA0NjQ5L8Ok2RM//Wf5miIZM57Ln7iI7d1ypptbQUMxDSjQmkxw&#10;7uqStu5nP0HEmdMbJfVG6dIR6/jQwYHWOXfOmDPzAaofaca2TvQzy25jSd4538Eh48k1o5pXqvjS&#10;XT+3s1Pa8xuGZEuAgKF/rfzNkxYuWkUmX46emBVGSC16inLl++fNd6z0fHpDn7zSu7ppMWhAGVti&#10;pE81+2FcZ53Pvh6TEiUI1OCkGLwTt5rGJSN8BkDxPeGmWvXTFhVP1F890nj2UOvP+zpPaOHD84da&#10;+BI/YQNyFmyMXbAj51A4ODlU0+ISTVSt0vyJnVBKgGxHh4z8obETcrv374DxR0FLldLv8lFuX/z0&#10;dUf8C9r+9gO9ugWS91JtQOchuEZG+o7o5JgBmoPIeYN6bVju1Ssw0VU331a1ONwz9c4Fi6bOX4Rw&#10;eXursnahXxfnNJxO6i0+Rmhs3d0L9m09y7RAiWYpc5Ix47ksE6Ie3n2a1neGs2Z8gIX0eRqs45zZ&#10;t9+NsxZkOAwXrxEOwpkFiV6r3TppSR52wDdgwQu1uI5DfIxzcEC4wPPGd6Ko/1zcb+NnmotuPDET&#10;BKEnXb3A9up0hFTu7Z8tVs8NyBvQa/m0dtyne6lmC75pb604sotLalJM/z2/udc/1ADqAYKSHugr&#10;+NdKS6cGDwsbOK2sy5snugCWlcLow+ud65+LkSokCcck7GakQg7FEb5kfmW2JLn4QALKa+Sl34Ct&#10;UTi6ydldj0woHhEdd+cyxjQKKJnqP7Wml4Ts/sWDeqNKUV+9uKUHVsJl7tU28S3GB6i7auWsfr09&#10;DfJ8TbLhJqfE9j+ytRW56FJfPr5hMDRkcJhX8pJpbZ/f0SOz8Tgn5QipwgGpZjfOWGT06efamJuc&#10;EWCeimaW3m/mo3vPmC4k0RplUTJmPJdlRcQWTt+CbuOpP1xqp2JEr/uVtWBy+7cvNIjnBQBxeqmo&#10;gCoMhJnP2LJCdUj3QfDRwIJw7+TyBzpAxvYVXuCCm17B9hWeggNWqJYlxpYOizm1y56qBFbQipoR&#10;uItSCZu9UUmO6e9hkOtvnmWlWDYmOVzoUIOJLchKwa/UyDcscF+pVD7TmJQdYd5sdBendAv5UZOy&#10;Q7HBiultf5ndtq7pXuHHFqdIXzR/cVvn+BbHs7vtiAMu/hMGCsCro3phqGfy67t6ghJAQeGyRH1J&#10;UZ/X/Kl+6YAtRSnNHdMJ10JAc8MCP7IZpfB1ZpiTZmGwXcae1R5kAMFMScQFtUrx7WPNinuoHTly&#10;vWnk6gthF1w+n2vM/6Z9O5ssNA9Og6lXywwP/UQ0sEUztjLtTaIRyq5kzHguy5CInT3+R7+O4+HR&#10;tGngZiCQDQ6ih/drn3BwkxMJHFc37ckCdOBqpfHpkQ4tim1VSn+f15pED+rkd670cNMls+sObXAm&#10;TwxWKV4/ZuOqU2z21Ugvw7zB3QYvm9H23iVj4jOKHq1S6dFFk/b2GQEWWW1tMoGbKYVdCEcAEUru&#10;wO/urS1yB3cbNL2s69GtjnWMt1uu/PiK8ZSC7nPHdqh+qZk7oJerdvG1o9ZkNfc38P3VxI7/zwsJ&#10;IDBtJrZmBV1o+YN7WsqPSggbSCIw+Ibd5bVy5X2dCO8R4PKY5EhSnvgSJVCuUvOsxYmd9lOKuse2&#10;GeZjkn/3jOmrezodHdPddPNQcTUv1HGihd+QsH4Hh/QXN+jFOdnD4ggo7fImXKiwV53igY0ufcnc&#10;5IYnXdC3+NCo+ncaf/7EDaalSTQ/mZaMGc9lmRN5GdXUkau9jZLoCc4SfUwoT0MyE7kovset86YE&#10;iHDlGnesoJfNa1602LTIt3RYj5o/NYkvVqV447hFgHmOs1bB7FEAK/xilfIH2nt+dy1MiO3slOqh&#10;n2shN+r7ohBBiIMVJbdpEVmSv4tzalyneEf1ouklXUkyypXf/KnVs22iu16ul1GOtWIZhuR1GMu/&#10;pD3BaoXaPzWPbHS6dc7k+U2jo1scb500rwcQPpBwBB2FYE/0YYUjYwBB3FWIfglptXBB5HLlm6fN&#10;lk4LzB/U6/AGF1IUzC6U3KxRne2bF3d3S3l5U18MlxXKL24YdHNNaaVROD4NwwWay28V9q9zDfNO&#10;dtcrsJQfidGJs3bBD+M6ojNOK+6OcsZVcOsSX/y7eYknPrvqFB5a70Rm0bCHfadQ0ahuSu7WebPC&#10;oT3RDLwMcznNgxWaELmxbDTi+9FrPslXQH0QyZjxXJZFETuy52LPdmOcG51FF2hNJtIFtcyaPbbz&#10;q4faDFW5fZijlyrkVW/V9PQDdG/CKZXM3n0dWhQF2WYeYdbQIS+s+j/8Te/Vz10vL8Ai5/oRK3Gv&#10;nLxyuyQh1l6taFj4wJHDY6yVSmcRrBPe/TCmC9xAONHtbMntyqXftyXfYy+cq1apOL6nrWqph35B&#10;ybBYcqIKJcZTrnumVn5XG6N+qpy+McgkD3vhVzAI2AJP4c9KZhBbYgMSzhb5iexFlgohmWUCzTga&#10;vOC3yleO2Kya1XpKYbdJOSHwWC/styM3LSsJ5n6Z3QYXISfNwjZW2Yc2As10smvlcSGh2Zd3fIsT&#10;WeCJPctrlerHWrGtE1208wd1HUK9ViNpeKtwfq+do3oprmqlw6MjfJJwbYM/W1eh8viqSbBdJlzm&#10;gZ2HoApO7bBvqVLW0THj5C77d4TXRYUSoJq9eqA9a0wXVD0aQIP39wRu8tBeQWOO7r3EtCuJxvbv&#10;kIwZz2XZFVVZXgXH2dd4hIf+cG6XEwreUIAFCWtE+IxYMy+g9lULAlZRQkmVqENapXjvommIeyog&#10;29oie0xq5Oblnvs3OSydEoyDo9tn9etD7keJ7lKuXHFfJ9wrGTSfO6bzxKxwK4Uy2iX8z/Vj1q0t&#10;c5CkYeFDWltmEaYfpZkOLFJye9e4w4sMsMj0Ns4J8UiuvK9NbljRB3x5S69P0LCYgMTB3QYVDOlJ&#10;nloW/vT4iuGRTY7Xjlk8vGRUgV1Eb+i9UK16pPnsD72HF42p5y3qqf1a5c5Zs12/uB5Y60JYj8S/&#10;VXxwmTx652+eY6tSaiE3Es6srWqJr0lucUKPV/f1ALs/jlq1tswG5nxNspHy/WvdyaWuQun5dYMu&#10;zmkYEyyY1F4Aa1a1CkVDY3H5wXHoSeLk19qnGkc2upB3OFGfzRrZGb+C6UfIM5aff5sXaqtabK00&#10;cv9v7n/e0J87psvTmwbkqsBchBoXqpWSq3nZYvWPrSO8R5DAhUWDT4tAHvqJvibJ349aXVlR9a/v&#10;LLJlPJdlWsROHro6sNtEZ834hpbUgPC9j0m2q3ZhXKf47as96Jt177olyApEqFG8fd48MWIgujoI&#10;69ii2FWnAKNvHLOVRvH+39y4M5eFLqSHQf6ZnQ6jRkRYKZb9PDkQFEuJjbNRKskb2HvUiGhH9cK4&#10;jkPryAMp5MG/8ofaUX4jPAxy4TMizf5mORf32wrmeLxRvHfOpI1VFsbj8C5dtIsu7LMRuJCUwpiU&#10;KPvmpfjVxyRvzuguYompk9u8xBsw9TfLnVHWTRBJIHvJzZ/YwfTL0R0cMl7f0aHeyj++bhzlSwLB&#10;7nr5cZ2Gfp0dNj4rvEfr4W56+QBuQujgqhfqNS/UerUd5mtK0OxJ3mObu+dXoPkr6o1KYuQAu+bF&#10;Wf16cyel1Mof+N3NTZe8xok8VFlNT1YjAG1GUV+8eaaRHNPf2yjHXq1kzRyUz5e3T1n0a5/w8+T2&#10;j64bkJEBWfm+CesvY0yACn2juv0Xz/4d41HRuHI00hj8zVLQYAZ1nyTjT/E1XTJmPJf/BSIvcl3w&#10;/eZg20xX7YSG3uXKCFxz1y0ARA5scCGvtGBu8XM6uaSA5mpFqlxt52qPgqGxMa0TO7ZKB9G6uKQW&#10;DOlR80yDGz2g5KcWhsBZDvNKfvundlbf3uDyugU+B353b6VRFGideWKrc6+2CQ5qRdOYoDO9y5T8&#10;0FYahW1tMn+ZGdTVJQXXgN9+9Bf8Wq1wcb81PNk2VpnYHZjb+LMvgWyF0qtb+t1cU4Gh1paZOPiC&#10;ScGCXQQpkdu82NtJs8jPDEzPP7aZDj7QvvnKmQEAblfX1Oc3yPttSxN64OzeRrnzJ3SuraAnilBy&#10;5X9qFQ/t6aGfhy3nfw1//4uyxGgX7fzu7ildXdNcdfL8zHJ3rPJEP5pR1tlerTjcewSZJiEaYgYx&#10;36hm9u7nrFXgYZBXEt/j3jUjqlLl7fMWR7c7Duo8BAMOJBvfV7+k3Xls/4Ie0+AgTfGRUX2oxCrV&#10;/RtccOFE5XoZNRhKhtA80EiC7bIWTtuCZvO/00dky3gu/ztE7Na1h7lD5nroJXoZJnF6I0cADZzZ&#10;lB79D21xoqrp5/eAA06HlxS2AQJqFaofaT2+Yvzgosmr23pADKGJKEFeqdS+UOvfYai9WlFxQgwQ&#10;MzwyDn7ozLKQvsEJtqolANyFfbZwS5GGY5udyMzfOvmzux0w0gcZJ2aGgzLR/sOB9QkZwntltQoH&#10;17vA++7klNq73XBsNq2Ydn4pOQDaRbsg2C4j2D4dXvz6BT4kO2xi6uT3rHHx0CeTw7yMcqL8kl4/&#10;1KanVcj9Ps8fvO7UKvXlbe0/rxq2tSGh2Ox+fcjy1ixY3yq8eagD2rrr5WFf6o0yLhU4e6hn8q5V&#10;PuGeyWC0r0ne/nUu5/fYuuvn+5jknttjx40Fv1F6csO4ZyBJNk7RyTF9cMigXkEJXoZ5tqrFKIRv&#10;88PIQskkkg7O0gFi0d0bEuMjV6sc2uyUHBvnqY/RSWNEhtAw0Dzyhv5w+/ojps1INKR/q2TMeC7/&#10;m0Rs96ZTvYLGkLCGtHcGssJIHCNrL4P85Nj++zc6E7yikzeRCK/pBeQg8EvS3a5WvHbEKsAiBw7v&#10;hoXwapsNDRkAP7STU7qnQW64d3JteYtpxV1B7QifpMoH2tQbxZpXLQZ2GQKPEn7o85vEe03rRe40&#10;Du46mEyLJgCS3/izDw4Y5Td8QkakY4uizD596GcIlVN79nfSLEiOGdjNLQWs3/+7C7l4sImplT+4&#10;3hmeMvJLTx8sGJdK3gOAVG1e7Il/AfRXt3UPb3QCVV10Cn77MYBEGNjdIarZd/khJEBsmnvzhMWd&#10;02b+ZjnY8vhWx9vnTbq6pDlrF7Sxylr4TadwrxHwfJdPJ+EasSOAtm8Vn940KkroEWid5aRZaKtS&#10;6qhejJFBaq9+5GmROnpR0KZ4x4xQTaisStV9G5xHxPRHJeJC2+DNPZHARe/gsXs2n2baiUTj+XdL&#10;xozn8r9MxKreVGOU2qlVLnnZdsOzNSB0ZuI76+cnhA/ctsqzFkNpdHjRYfjfECU3d0xna6XSdraZ&#10;jy6ZUG9U4joN9THOaW1JZjFvX+5N1Sn0bpcALpclxpD4KSW3aHIHJ61CpGTp1GACNeo/P33dwVG9&#10;qKNj+uPLGPUT93bJ1Hb4pk9Q/Lr5Aa66+bGtE6ly1XvnTFtbZgfZpS/8piOyA3Se22Mr5q7WyJ/c&#10;5oCrQnv79L7BiT7G2e56BbvoyMOOlR5ID9zkZ3/o71lDQsDQliXepATY3SFKbt0CX1f6123LPZGd&#10;aL/h9mrF3+V3x0Gun7QMcU+F1wzgdnRMc9PNLxzSgzwD8lz8cgXmIhc1SrfPmG9b7gX671ntfve8&#10;KZn3QibANS3QD6FqKDlU09aVnvFhA4mP3CiRmRkXaAZoDAunbxFOg4Nxms2/XjJmPJf/lSL28O7T&#10;CbnL4Ci56QxrPOiMjg1P1l23oG+H+FVz27y6Ty++zj4H+FdVpbRgcodgu8zhkQOoaqXap+pgKP0w&#10;cV5ajziqTu7KQRs/M/Jg96ZF8KY/v33aAnD0M8vyN8+GO5wQPuDr3JDCIT19TXMwxj+8wZmQi5Kf&#10;XtLVvnnxoC6DrhxqCf+0rXVWxV3dJVPa2SiVwrneucqTftAx8/ZpU/J8OZsYMinNBofCwfeu8Yrr&#10;ONRZK7+ba2r5I60TW1vBv25tkf3wouHJ7Q44F5K0jEzaE/d26+R2/eLOeNO/ksUrvsgf1NOueXF8&#10;6ECqnHjTt86ZRXglM8/R+Zlmx/gPp99yK23kgbHFG1xj6GnRcOrxuYm3XiEyq1oeVbNyTpu+7eNx&#10;kUCVNUZkOpSMqg8wT/k6b9nDf9VD1X9DMmY8l//FInbx9K2cQXO8DEhgsfFuDHkb5bhqF4R5Jc8c&#10;1eXWOXMyvgY+3jmpTlJvVCrv6zy5YkRVKFc/0ejfcai9Wom3cf4f5L2x/1kwqT083w4O6X9eMwRz&#10;03v1o+fYZnZ3S/EyyiNz1JqNgjeN9MCfFdzHq1MYnRxhq1oyPLJ/1UPtcO8Rbnr5B9e5J0YMaKlS&#10;su4n/61LvXHMbq4pz/6g3xjLpoS85NAmwCIHCD6/t+XFA3beRnlOmgXjUqIuH2zpbUxeznLtqNWz&#10;6wZMfLlgcA+xB2Tg51JfrZkbgJS46RXsXOWB9C+ZEtRKg/jyTy4bk6AwJXfvkkmMH4lBt7HK8DLM&#10;w4m4Iea/LRQ+qqBO8dZZsxmjuqBqcPFANYnWmqTIMIi+zZA7eC4aANMSJJrH/5RkzHgu/+tF7PDu&#10;i0mxU931Ej0NGpzpzApOHzp/u5ZZhfGxBzc51zGrWGAY3vThNoQRNzPB66Xq0xsGW5d5bV3mTdUo&#10;1JY37xucYPSf0UmRcUDexoXkJaE43dcZEc+faF7Yb7t5qfeccR0LBvdsb58OJzQ3rhcJC7xVzOrX&#10;G1zOiesJSCWEDXTTzUvtMSDILj3QOuvVHT3g216tGI559SNNMV+1SvHmCXNA31W3YNcvbqDq9OLu&#10;TppkYu+Y5Ficwts499ROW6pWYXDXwTgmjnadvKDrKwJEOLPAa6VafOhgN728INtMMgma+urMLjsf&#10;47z6WDbYXSf38JpRz8DhyAsGCrtWe5DHVdg0/B0JPGsU/sGNzoVDe7SzyUIp+ZllcypLUp76wwHl&#10;pB7fH9lzkal9iSbxPygZM57L/wsS2O6Np4aGTXbXHUbo/C7fubVlJrCI0X3/TkMXTQ26D9+QXkBO&#10;8DTHXxKJipKJHCBdzVONdQt9U3v0X7/Q99k9vfb2WVYKZZ2d0p/dMiDximoyWqdDzAopPcgNvZiA&#10;4W+faFJvlId0HwQuj02JoKgvRo2Igr8cYEHHRnr2AysnZITh18HdhPcJ2VO/Ubp71jTILsNFu3Dz&#10;Ek+K+rL6uWZcx3hwtrUFYRzc20PrnSnq861LfJw0i7wMc3u0Hn56rx1VoUpVqty/blQ2LNbDgKz9&#10;PykzgpRAhVL5PZ1ubikmX46ilzal7zECzTUKf141Ora51cvb+nXP32MpD7LwmxxVq3T/ksmiKcH9&#10;O8ajClARqA7R2pEUCUbpD3fXTYwPn7x7E3tzD8ZpDP+bkjHjufy/I4HtWHdiSNg3cKk89Ic3HneG&#10;0Nsxaoan1t4+ozC+x+7fXSsfaRMY1Sg0dfIGV/Tsrhp406qvbuse3eK4fHrbg+tcyXutRCckUHJT&#10;C7u1VCnxM8u5SZbIUO3ZZph98+KZZV0o6v8WTg52IbfsMlx1CtcvIEHqnAE9weX03n3Is9SiQdtK&#10;pceXjZmXsKybT0+hq5O/fKhlgHmOv3kWjuChn797tTtV14yqVvk6I9JRvdhVJx+/DugyeGjYgI4O&#10;6a00Ch1bFA2PHFT+mJ6YTGLEKqWJMf07DF09tw15QocZRiDxGB/U0POOmx41ZoXCRJFScije3b+5&#10;wUFGgTMhi3dGn1CJHvqJqFBcdHesPymoZmKcBvC/LBkznsv/axLYro2nEqOneBkQD6uN1TvoDAVY&#10;ZMJF9dAriPJP+q6o+6nddnUvhKt0/o0ANMgFYUcaRlJWLq4h89tCPFM8DAo2LvKt+VMrwCLH6D9j&#10;Fn0bhEa7e7Wrk0aRl1FOp1bpL24aIA3DwuPA5ZFJUdzX8lcoP7+h1801uZV68aqZbci5yIVBfvG3&#10;7Z21CoE8V938rcs8yJWGTP5Tg4sa4pHirleAo9mqlrrr54d5Jc8Z27n6GXx24br+L5qTR7ffqJCJ&#10;evTaHX9fwDEKkJJDYaJIvy3sHuWXhEJ2J6OBdzjIECoOox8vg6ThMVN5H7lRyZjxXP7flMAO7bqQ&#10;GTfLz5S8gj7AIpXT7aXK1zTbVbvAxzi3b4f4WWM6nztgU0cWpYQLLP93PegG9Fql5k+NW6fMH1w0&#10;qbyv89PEYGD3xLZWVM1Xt06bRfsntbbIHku/ygSbAab6n437hl6vWewg5crwytu1zDL4bNyP4+kX&#10;TuNLpLOyeUpsXCuNIocWpWvJiqb0XrhOUPKv7+od3uC09iffTYu8T+20L79Hz07hzC/GEf6GU8wK&#10;1wAUF8Gx+rn9NijGvu3jUaQoWD/Td0eQIVQWqgwVlzlg1uHdFwTVSYxT0bwYyZjxXP5flsDOn7wx&#10;On1RsF2Wi2a8r0kyBwFSBU/Th7xlDhzJ7dchfvrILid2OlQ90SQIgzCifx9ssQL+quiXnOJoQCeO&#10;XI7DqsFjrX6s+fSaAbOwEbzX3avdF0wKPglqc5bPf6lS9Uh70XftZ43senZ3S/rupWA28Yubeoc3&#10;Op7cbv/0uqHYFQWnIzPz6KU+4c7/jXi6VCEL9OQN5KLqseaJHfbTy7rg2sa8CwaF+c54BSNUkItW&#10;fHv7LFTZ+ZM3BVVIjFO5vEQlY8ZzmZfA7t58MnfSuki/UjhiHvrDmxLcgAKtMhlA+xjnxbROHJsW&#10;sW2l5+NrhlQVff+K4doHYTRHcDmBOfwFZF+QB7XJ6RpaPp9cLfCrSNgBezH8hd/K8YU/oJBxHJyJ&#10;1VQpo1hQOGPTwlFQ3sZ59LADOH53vAJCdaBS3LQTovzK5n6z/t6tJ4JqI8apUF6SkjHjucyLFbGK&#10;1282rjqcFDsVY2T4ZfjLAURDgrtHQhw6+e56BZ2c0pJ79PtpYoeTu+zK4dKSt9LRjP5798RkS8gg&#10;ssmw+K3y6/vaJ3fazZvYITm2H4oFheOmk8+sSMcpwIbEVIS/WUpSj+83/nIEFcTUlET18WpEMmY8&#10;l3lxJLDzJ29MLl4Z5lUMH81DL5E8zy2BjIYUYJHlacAMz3PDvUfkDOi1aGq7kzvtX97WF/jRdfTz&#10;hO8Zpf1EhCww8RbGK69SRjaR2UVT2iHjyD4KAUWBAkGxcAqqEaHAUexuOglh3sXflqy6wIcs3ksy&#10;ZjyXeUmVwF69KIf7nNF/JkgBr83LMKmJ8Q1G8Ar9zLLd9fMYRod4JKf07DtjZOftqzxunjarfqJB&#10;pjQwIelq2pv+G1M7/nm9pD1iJBgURsrfKiEjN0+Zb1/piayl9Ogb4pHCsNhDPw/Zb7prDKF4Ucgo&#10;6nY2GZlxszb9cuTViwpBZRDjVBOvJkrGjOcyr8YlsFvXHi6cvmVQyCQMqEENb6MRgX8F0BDw5G8O&#10;P5ow2l0vv23LzB6Bw7Ljes0e03nrCo/Lh61e3NYlb8hmnl6BahTIShcE1h/zhX6N6IUQwUgGE5eA&#10;kLxXai9u6V06ZLV1uQcSjyz0aDOsrU0mMkX7xXnI5l9iMYTCRJEy8YrBId/8PGPrresPBUVPjFMp&#10;vP6qZMx4LvNqiurtwqmbsyas7d95AhP39CYe9F8IcbBqY5npa5oNj9KVYLogwCKnu3vyoG6Di4fF&#10;zB3XYcMi75M77O+cMXt9V4d62Zy80I+JEkB19FMtVfTb/CqUya2/V8KXsRLRgQXpj4yLbABhF+xI&#10;7h/Sb//DAXFYHJw5C3HhlXDq13d1kQwkBklCwooTYpDI7u4p9JobBUg8soCMIDucDDZFKDoUIIoR&#10;hYkinf31WhSvoKAFxqkIXn9PMmY8l3n9JQmtru78iRtzJq0f1H1SG7KSZIKHfmKAeZNmQEtVG6tM&#10;uJneRmSBIbJIkC6JewTZZoZ7jxjYZXBWv97jM8J+GNdx9dyAnb+4n9jueO2oxYOLRs9v6FU+0Kp9&#10;qk4ev65QIcHrt8CrElWrRB4wIZClhQ/4F1/SS22QzbDxq+a1T1tgdxwEh7p21PLEdgccHKfAiXC6&#10;rH69cOow7xFIBhKDJNGXkHwkEklFgjlZaLpQUCguV60EFN3gkElzv1l//uQNseIVK3Ne7y8ZM57L&#10;vP6e6u3axXtL5+5I6zujk1Ouu16iq3aCj/GIv+dEiyrQmqzR4W+W7W2cA5/UTZdECYBsD/q1IG2s&#10;sto7pHd3S4nyG94nKH5w10HDI+PSevXNietROKRn6bDYMcmRY1NDx6UR4QP+xZf4KWdAD2yWGBmH&#10;XXoHxWN3HASHIq8HNM511ydXBRdyYSBLG+PU/mZZSMZfjUtICgWCYkHhuOsmoqBQXMt+2HH94j1B&#10;IQqMU8i8PpRkzHgu83pP1duTh893bjg5sWB5v07j21iR98i56QzzNUl+f0ZzBErCXSXUNs/yM8v2&#10;McmBD+tlmOtpkAuYuuvluUG6ZLkfMemRn7ABNsPG2AU7YnccBIei3xzIPdF7ChlH9lEIKAoUCIpl&#10;UsGKXRtOoaAERSYwTpHy+uCSMeO5zOtDqd7q6uquX7r3+9IDo9J+7hU0Bkhi2ORlmBRgkfrOxZJk&#10;V8gaMohsMtckZBzZH5X+M4oCBYJiERSQwERLj9dHlYwZz2VeH0P1VvO2BkjasPLQpMIVQ8Imd3bK&#10;o+90EWx5GyUFmMs2pgmIzVOREWQHmULWOjvnDQ2bjMxuWHX4j8v3kX1BQQiMU1C8/hnJmPFc5vWx&#10;JWYYwh/de2nJ7O0j034e1H1SF5d8jPThXUIeeok+xiOAObiZHPx9IkLCkDwkEkll0ozEIwvICJzi&#10;pXO2I2tPHr4QZLXeOAXC65+XjBnPZV7/pLj256MXZ45eX7vswLTRa3IGz+nXcXxXl3wyXQHg0yLg&#10;c6ffhwT8EV5bpv0DzjVOgRPhdDgpTs3cyWQuG/gSyevXaXzO4LnTxqxZu/wgEv/0sSSIYZyM8/rv&#10;SsaM5zKv/6K4VldX+/Txy8vnbu/edHr5Dzu/K/slP/6H+IhvYwNHdXUlLzYFK5mnkxlqu+okuOsO&#10;89AfDoDCjfUzTfY3SwmwSG1tmQbfNhCypmWVjn/xJX7CBtgMG2MX7IjdcRByKBJaIfDFKXAinA4n&#10;xanz43+cUvbL8h937tl8GglD8pBIQXLFjJM1Xp+UZMx4LvP6pCTd6mprX7+qeHjv6bWLd08evLJ7&#10;0ym42EvmbJ/99dpJBStKUxZkDpidFDt1YNeJvYLHRAeUhXoWwbHt5JTbqRUtp1z8iy/xEzbAZtg4&#10;a8Ds0uQF2B0HWTJ7Ow6Iw+LgOAVOhNPhpILTSzFOsnl94pIx+9dzmTfeeONNxoznMm+88cbbp2U8&#10;l3njjTfePi3jucwbb7zx9mkZz2XeeOONt0/LeC7zxhtvvH1axnOZN9544+3TMp7LvPHGG2+flvFc&#10;5o033nj7tIznMm+88cbbp2U8l3njjTfePi3jucwbb7zx9mkZz2XeeOONt0/LeC7zxhtvvH1axnOZ&#10;N9544+3TMp7LvPHGG2+flvFc5o033nj7tIznMm+88cbbp2U8l3njjTfePi3jucwbb7zx9mkZz2Xe&#10;eOONt0/LeC7zxhtvvH1axnOZN9544+3TMp7LvPHGG2+flvFc5o033nj7tIznMm+88cbbp2U8l3nj&#10;jTfePiWjqP8HklC+H4wL12IAAAAASUVORK5CYII="/>
  <p:tag name="ISPRING_COMPANY_LOGO" val="ISPRING_PRESENTER_PHOTO_2"/>
  <p:tag name="ISPRING_COMPANY_WEBSITE" val="http://mngiathuy.longbien.edu.vn/lb/mngiathuy.html?qi=152_154202010"/>
  <p:tag name="FLASHSPRING_ZOOM_TAG" val="85"/>
  <p:tag name="ISPRING_PRESENTATION_INFO_2" val="&lt;?xml version=&quot;1.0&quot; encoding=&quot;UTF-8&quot; standalone=&quot;no&quot; ?&gt;&#10;&lt;presentation2&gt;&#10;&#10;  &lt;slides&gt;&#10;    &lt;slide id=&quot;{4FCD22D8-EECD-4874-8B85-AAA4E3046C8E}&quot; pptId=&quot;256&quot;/&gt;&#10;    &lt;slide id=&quot;{4F198C7E-E340-40F0-9382-A6E3EFFE9CA8}&quot; pptId=&quot;258&quot;/&gt;&#10;    &lt;slide id=&quot;{9902A2F5-A1C2-4F52-8403-145156268EC1}&quot; pptId=&quot;274&quot;/&gt;&#10;    &lt;slide id=&quot;{1993CF5C-21EC-4F37-B730-8241EB1C398A}&quot; pptId=&quot;272&quot;/&gt;&#10;    &lt;slide id=&quot;{F5098400-C834-4452-8283-1F617837740E}&quot; pptId=&quot;257&quot;/&gt;&#10;    &lt;slide id=&quot;{1B9103A2-EA8E-4CAA-AA6F-A9495CF10E8A}&quot; pptId=&quot;260&quot;/&gt;&#10;    &lt;slide id=&quot;{94BEFD47-A063-4BDF-8653-6800A81BA827}&quot; pptId=&quot;261&quot;/&gt;&#10;    &lt;slide id=&quot;{273A508F-3810-493D-A426-63428D5F65C8}&quot; pptId=&quot;262&quot;/&gt;&#10;    &lt;slide id=&quot;{9E1930AB-1CA6-443D-888F-828320FD380B}&quot; pptId=&quot;263&quot;/&gt;&#10;    &lt;slide id=&quot;{7D373684-A8EC-4458-A96C-3CAAE6B1E71E}&quot; pptId=&quot;264&quot;/&gt;&#10;    &lt;slide id=&quot;{F2A06CE2-5EFF-40E6-946A-7B3546818F8B}&quot; pptId=&quot;273&quot;/&gt;&#10;    &lt;slide id=&quot;{60BE0415-A78D-4199-B9A6-9136FC65267A}&quot; pptId=&quot;265&quot;/&gt;&#10;    &lt;slide id=&quot;{533669D9-D978-4ADD-B89C-508EBC0C4D5B}&quot; pptId=&quot;266&quot;/&gt;&#10;    &lt;slide id=&quot;{20C7EF10-301B-4306-812E-DA3F769E35EF}&quot; pptId=&quot;269&quot;/&gt;&#10;    &lt;slide id=&quot;{64737344-98A3-4F0B-9FF3-40C14808D127}&quot; pptId=&quot;267&quot;/&gt;&#10;    &lt;slide id=&quot;{D1431E02-1CF0-45A3-A0EB-9A7FFA192AFE}&quot; pptId=&quot;268&quot;/&gt;&#10;    &lt;slide id=&quot;{3E617769-70DB-495B-9C38-C815D14AE887}&quot; pptId=&quot;270&quot;/&gt;&#10;  &lt;/slides&gt;&#10;&#10;  &lt;narration&gt;&#10;    &lt;audioTracks&gt;&#10;      &lt;audioTrack muted=&quot;false&quot; name=&quot;Sl 1&quot; resource=&quot;7eae618a&quot; slideId=&quot;{4FCD22D8-EECD-4874-8B85-AAA4E3046C8E}&quot; startTime=&quot;1610&quot; stepIndex=&quot;0&quot; volume=&quot;1&quot;&gt;&#10;        &lt;audio channels=&quot;1&quot; format=&quot;fltp&quot; sampleRate=&quot;44100&quot;/&gt;&#10;      &lt;/audioTrack&gt;&#10;      &lt;audioTrack muted=&quot;false&quot; name=&quot;Sl 2&quot; resource=&quot;bcb00e42&quot; slideId=&quot;{4F198C7E-E340-40F0-9382-A6E3EFFE9CA8}&quot; startTime=&quot;0&quot; stepIndex=&quot;0&quot; volume=&quot;1&quot;&gt;&#10;        &lt;audio channels=&quot;1&quot; format=&quot;fltp&quot; sampleRate=&quot;44100&quot;/&gt;&#10;      &lt;/audioTrack&gt;&#10;      &lt;audioTrack muted=&quot;false&quot; name=&quot;Sl 4&quot; resource=&quot;5dcbda9d&quot; slideId=&quot;{1993CF5C-21EC-4F37-B730-8241EB1C398A}&quot; startTime=&quot;0&quot; stepIndex=&quot;0&quot; volume=&quot;1&quot;&gt;&#10;        &lt;audio channels=&quot;1&quot; format=&quot;fltp&quot; sampleRate=&quot;44100&quot;/&gt;&#10;      &lt;/audioTrack&gt;&#10;      &lt;audioTrack muted=&quot;false&quot; name=&quot;Audio 3&quot; resource=&quot;e584d3a1&quot; slideId=&quot;{F5098400-C834-4452-8283-1F617837740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6e8a65c0&quot; slideId=&quot;{1B9103A2-EA8E-4CAA-AA6F-A9495CF10E8A}&quot; startTime=&quot;0&quot; stepIndex=&quot;0&quot; volume=&quot;1&quot;&gt;&#10;        &lt;audio channels=&quot;1&quot; format=&quot;s16&quot; sampleRate=&quot;44100&quot;/&gt;&#10;      &lt;/audioTrack&gt;&#10;      &lt;audioTrack muted=&quot;false&quot; name=&quot;Sl 7&quot; resource=&quot;5d042a50&quot; slideId=&quot;{94BEFD47-A063-4BDF-8653-6800A81BA827}&quot; startTime=&quot;0&quot; stepIndex=&quot;0&quot; volume=&quot;1&quot;&gt;&#10;        &lt;audio channels=&quot;1&quot; format=&quot;fltp&quot; sampleRate=&quot;44100&quot;/&gt;&#10;      &lt;/audioTrack&gt;&#10;      &lt;audioTrack muted=&quot;false&quot; name=&quot;Audio 5&quot; resource=&quot;9c35e5b6&quot; slideId=&quot;{94BEFD47-A063-4BDF-8653-6800A81BA827}&quot; startTime=&quot;3093&quot; stepIndex=&quot;0&quot; volume=&quot;1&quot;&gt;&#10;        &lt;audio channels=&quot;1&quot; format=&quot;s16&quot; sampleRate=&quot;44100&quot;/&gt;&#10;      &lt;/audioTrack&gt;&#10;      &lt;audioTrack muted=&quot;false&quot; name=&quot;Sl 9&quot; resource=&quot;f64e2622&quot; slideId=&quot;{9E1930AB-1CA6-443D-888F-828320FD380B}&quot; startTime=&quot;0&quot; stepIndex=&quot;0&quot; volume=&quot;1&quot;&gt;&#10;        &lt;audio channels=&quot;1&quot; format=&quot;fltp&quot; sampleRate=&quot;44100&quot;/&gt;&#10;      &lt;/audioTrack&gt;&#10;      &lt;audioTrack muted=&quot;false&quot; name=&quot;Audio 6&quot; resource=&quot;a4c1fe48&quot; slideId=&quot;{7D373684-A8EC-4458-A96C-3CAAE6B1E71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6e5d0746&quot; slideId=&quot;{F2A06CE2-5EFF-40E6-946A-7B3546818F8B}&quot; startTime=&quot;0&quot; stepIndex=&quot;0&quot; volume=&quot;1&quot;&gt;&#10;        &lt;audio channels=&quot;1&quot; format=&quot;s16&quot; sampleRate=&quot;44100&quot;/&gt;&#10;      &lt;/audioTrack&gt;&#10;      &lt;audioTrack muted=&quot;false&quot; name=&quot;Sl 12&quot; resource=&quot;2f3be825&quot; slideId=&quot;{533669D9-D978-4ADD-B89C-508EBC0C4D5B}&quot; startTime=&quot;0&quot; stepIndex=&quot;0&quot; volume=&quot;1&quot;&gt;&#10;        &lt;audio channels=&quot;1&quot; format=&quot;fltp&quot; sampleRate=&quot;44100&quot;/&gt;&#10;      &lt;/audioTrack&gt;&#10;      &lt;audioTrack muted=&quot;false&quot; name=&quot;Sl 13&quot; resource=&quot;5434c72f&quot; slideId=&quot;{20C7EF10-301B-4306-812E-DA3F769E35EF}&quot; startTime=&quot;0&quot; stepIndex=&quot;0&quot; volume=&quot;1&quot;&gt;&#10;        &lt;audio channels=&quot;1&quot; format=&quot;fltp&quot; sampleRate=&quot;44100&quot;/&gt;&#10;      &lt;/audioTrack&gt;&#10;      &lt;audioTrack muted=&quot;false&quot; name=&quot;Audio 8&quot; resource=&quot;3c6c0778&quot; slideId=&quot;{64737344-98A3-4F0B-9FF3-40C14808D127}&quot; startTime=&quot;7028&quot; stepIndex=&quot;1&quot; volume=&quot;1&quot;&gt;&#10;        &lt;audio channels=&quot;1&quot; format=&quot;s16&quot; sampleRate=&quot;44100&quot;/&gt;&#10;      &lt;/audioTrack&gt;&#10;      &lt;audioTrack muted=&quot;false&quot; name=&quot;Audio 9&quot; resource=&quot;5ba0d5d6&quot; slideId=&quot;{D1431E02-1CF0-45A3-A0EB-9A7FFA192AFE}&quot; startTime=&quot;0&quot; stepIndex=&quot;0&quot; volume=&quot;1&quot;&gt;&#10;        &lt;audio channels=&quot;1&quot; format=&quot;s16&quot; sampleRate=&quot;44100&quot;/&gt;&#10;      &lt;/audioTrack&gt;&#10;      &lt;audioTrack muted=&quot;false&quot; name=&quot;Sl 17&quot; resource=&quot;0c632477&quot; slideId=&quot;{3E617769-70DB-495B-9C38-C815D14AE887}&quot; startTime=&quot;0&quot; stepIndex=&quot;0&quot; volume=&quot;1&quot;&gt;&#10;        &lt;audio channels=&quot;1&quot; format=&quot;fltp&quot; sampleRate=&quot;44100&quot;/&gt;&#10;      &lt;/audioTrack&gt;&#10;      &lt;audioTrack muted=&quot;false&quot; name=&quot;Audio 11&quot; resource=&quot;16cfeea4&quot; slideId=&quot;{273A508F-3810-493D-A426-63428D5F65C8}&quot; startTime=&quot;3533&quot; stepIndex=&quot;3&quot; volume=&quot;1&quot;&gt;&#10;        &lt;audio channels=&quot;1&quot; format=&quot;s16&quot; sampleRate=&quot;44100&quot;/&gt;&#10;      &lt;/audioTrack&gt;&#10;      &lt;audioTrack muted=&quot;false&quot; name=&quot;Audio 13&quot; resource=&quot;f5e9eb8f&quot; slideId=&quot;{60BE0415-A78D-4199-B9A6-9136FC65267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dc96ee4d&quot; slideId=&quot;{273A508F-3810-493D-A426-63428D5F65C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a811d68a&quot; slideId=&quot;{64737344-98A3-4F0B-9FF3-40C14808D127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Tập Đếm - Nhạc Thiếu Nhi Bảo Ngọc - Skids Nhạc Thiếu Nhi Vui Nhộn Hay Nhất 2017 (online-video-cutter.com)&quot; resource=&quot;7dc7a337&quot; slideId=&quot;&quot; startTime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Tập Đếm - Nhạc Thiếu Nhi Bảo Ngọc - Skids Nhạc Thiếu Nhi Vui Nhộn Hay Nhất 2017 (online-video-cutter.com) (2)&quot; resource=&quot;359e8ff5&quot; slideId=&quot;{9902A2F5-A1C2-4F52-8403-145156268EC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D7AZBQ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+wGQ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7AZBQ1tUrAFQFAADrGwAAJwAAAHVuaXZlcnNhbC9mbGFzaF9wdWJsaXNoaW5nX3NldHRpbmdzLnhtbOVZ227bOBB9z1cQWvSxcZxb28B24NoyYtS3tZSmwWIR0BJtcUORWpJy6j7t1+yH7ZfsUEoUO3Ycqq2LvTwUqag5h0MO58xQrp1/jhmaE6mo4HWnun/gIMIDEVI+qzuXfuf1WwcpjXmImeCk7nDhoPPGXi1JJ4yqyCNag6lCQMPVWaLrTqR1clap3N3d7VOVSPNWsFQDv9oPRFxJJFGEayIrCcML+KMXCVHOPYMFAfyLBb+HNfb2EKrlTH0RpowgGoLnnJpFYdZhWEVOJTeb4OB2JkXKw5ZgQiI5m9Sdn1puu9o+erDJqdo0JtzsiWrAoBnWZzgMqfECM49+ISgidBaBu9XDYwfd0VBHdefo4NDwgH1lnSdjzxePDU9LwC5wfT9BTDQOscb5Yz6jJFMiIRxENbRMCZCujC1ZavJZFwP5ULjgOKaBD2+Q2au60/Zvxm7HHbuDlntzOe7lrloj/K7fc60wXq/bdm8GQ9/1bi78fq80yHc/+SVAZT2zph+NXc8d+O745n13WBJh79Qjxu03u72SmCv3vdf1y840aPbLQkYXw4EdpjXsj5qD61KuXVyP3HGvO/hw4w+HPb87ekRl537phNcqq8lSg6QSqVxOCR2l8YRjykCgnuSFIhokjmE5I77oUMjgKWaKOOi3hMx+TjGjegFZfQBKeEtI0lQJCfTYZGzdMVnoPNLlhOAYpHGhByfvCjl483Zl6ZV89sdlbfSyVgjkKBJa/GDvqwcnhfvvjre7/4yjNRDoBPNFT8x+uPcnp4X3h6en293f5GZtTkMiBljKTKLX3X9x+5aqQfXoJReema2GtcZBBKVDPyj/8siDFTV7jwNN51CXyBNfpyljXpokQurH4rE8WDjxDE1tKvhK7phnNBEsLKJG4gkJBzgmSwXXu6W8A5ZVB00hyxnEc5gQjjzMochTDTEOCgKVTpSmOivunXvrpqSYIeCDLoSgvrcW8yDCUq2kdREfU1iDxi8DoYn6Nd/ufOhZU49BCJARFyt7l4eoLfEdNCU25iPCbcwu4PAwc4CItHJCYlXCEjUZszKOQYlsDK/IRFFNbEw9QlAsJLHbhdDKbvyg9jbGfSxviUS+EMzK/kqkLEQLkSJGb+FgCAQil8bwv4ig5e4NTaWIs1HoMDVS2TmaU3JHwnObia5hijgFpJEhRnQ+w+8p/YImZApbhhjBczhnME5Vzr9fijjBSj2S4gcfX+U9UHfQdj+9MgvE4RxDP1mOHPSIxIneCT9eIC70Aw62I8ApHGMTlJCG2Tubte1/fRgKSYQ4f6dorPArGqcMf0/6YkOWqHcY8t3MUibwL3pgPW2E51mim+TNqCHFKYQk54QXAZQzylNiSxhgjgRnC4QDUCllZGNORapgJBeInFp9vYc5Ho5p9jSD0gszypBIK8qD6uHR8cnpm7fvzvYrf/3x5+utoPtufcSwmS5v11tb74XWyCd30Bdwz9z17FBPbnwvgJ6991njyrq55Q5ojdxw3bLGPr0PWgPXboUvILfcDXeG3HK3XMN2hIyN0oVrZ2jzpwkLeNdsVLPldz92/esNBFn6rXe1tYrpuDc34Nll6J/af3tuc9y6QHBELnu+d2YjSQMB6q+DCERtar7PWWKy+5ON7fDSh/i7VrQmzFbN/dj9aEUIAbdSertpB0OrBX+wbKVNbzta6mutXIBeZZbXXuhWGI3hNhD+sMrzLXXAKoe/cwnZmbT+O6Tqm78V5Fq3I6kiWAbRzo7u/6OY7DJA/6ltz5+Kr9grn62Lz6mrvw2ZNzHlNIZgmKa/+EGpcXJ8UKtsfrW3B2yrP9A19v4GUEsDBBQAAgAIAPsBkFBP/vGFUwMAADs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h+yWXaL0b0fVWpu3dM47h/6KZE7kEshmOr3Ch5eEdzGPZznDDNQ8bkD+cTXwuNYHbWRuNCgLgULd00uhROtyWqbYkxtKYSBV4MwaK5xWBzbVHyepzHIOfaMQimaus3htnSzZfir3yl8QFIntDgdU29xO07oUZOeoRAAELnalu13C+dJc6Ypgz2U994z2ITbMgsVKrRNbGO9gLX25FYYLpFjMSQqndSHh2dvwL9jUI0E5+gWvCaxslnVbnw5fKuNa+O4nGJGqP4As+tCRbWN0d9UPexTrZQk1+JNE1lWsloXqZM9jDlN7YBAh3d8g8dxmBBZURXrLGf4mb0KwTwqx81USWjwtFHMGIwGTRTrOZ2BS7ya0VoC+PPPGq+8Cf0LDrEgMnk+Qmoju8Ht2JgjPmp2nOIgTjMdBp7JNefYBvwb/2mI/gNQSwMEFAACAAgA+wGQUHUNq/I/BQAAfBsAACYAAAB1bml2ZXJzYWwvaHRtbF9wdWJsaXNoaW5nX3NldHRpbmdzLnhtbN1Z3W7bNhS+z1MQGnrZOP9NAzuFayuIUVv2LKVtMAwBLdEWF4rUSMque7Wn2YPtSXYoJYodOw7V1Sm6iyARdb6Phzw8H89R6u++JAxNiVRU8Iazv7vnIMJDEVE+aThXwcXrUwcpjXmEmeCk4XDhoHfnO/U0GzGqYp9oDaYKAQ1XZ6luOLHW6VmtNpvNdqlKpXkrWKaBX+2GIqmlkijCNZG1lOE5/NLzlCjnjsGCAH4Swe9g5zs7CNULpp6IMkYQjcBzTs2iMLvUCXNqhdUIh7cTKTIetQQTEsnJqOH80nLb++3De5uCqU0Tws2WqHMYNMP6DEcRNU5g5tOvBMWETmLwdv/gyEEzGum44RzuHRgesK+t8uTsxdqx4WkJ2ASu7yZIiMYR1rh4LGaUZEwkRIOocy0zAqRLYwuWmnzR5UAxFM05TmgYwBtktqrhtIOboXvhDl2v5d5cDbuFq9aIoBN0XSuM3+203RuvH7j+zWXQ61YGBe7noAKoqmfW9IOh67te4A5v3nf6FRH2Tj1g3F6z062I+eS+9ztB1Zm8Zq8qZHDZ9+wwrX5v0PSuK7l2eT1wh92O9+Em6Pe7QWfwgMrP/cIJr9eWk6UOSSUyuZgSOs6SEceUgT49ygtFNCgcw3JCAnFBIYPHmCnioD9SMvk1w4zqOWT1HgjhLSFpU6Uk1EOTsQ3HZKHzQFcQgmOQxqUeHL8t5eDN6dLSa8XsD8ta62W91MdBLLR4Ye/3945L998ebXb/CUfroM8p5vOumLy498cnpfcHJyeb3V/nZn1KIyI8LGUu0avuP7t9C7fB/uFzLjwxWx1rjcMYrg59r/yLI/dW1Ow9DjWdwr1EHvk6zhjzszQVUj9cHouDpRNP0NTHgi/ljnlGI8GiMmokGZHIwwlk8OCCO2gMac0ggP2UcORjDpc61RDUsESobKQ01fllfnFn3ZQUMwQXNlQdBPX8lSCHMZZqKY/LgJibNDz/zROaqN+L/S2GnjT1Gew5MmpiZe/yCLUlnkERYmM+INzG7BJOCzMnhkgrJyRWFSxRkzEr4wSkx8bwExkpqomNqU8ISoQkdrsQWdkN7+XdxriH5S2RKBCCWdl/EhmL0FxkiNFbOBgCgaplCfwVE7RYrqGxFEk+yrDSSOXnaErJjETvbCa6himSDJBGdxjRxQx/ZvQrGpExbBliBE/hnME4VQX/biXiFCv1QIrvfXxVFD0dr+1+fmUWiKMphgKyGjkIEElSvRV+PEdc6HscbEeIMzjGJigRjfJ3Nmvb/fYwlBoIcf5O0VjiVzTJGP6e9OWGLFBvMeTbmaVK4J/1wHraGE/zRDfJm1NDilMIScEJL0K46SjPiC1hiDkSnM0RDkGllJGNKRWZgpFCIApq9e0eFng4pvnTBHpbmFFGRFpR7u0fHB4dn7w5fXu2W/vnr79fbwTdlecDhs10RX3e2tgIWiMfNZ3P4J5o7uxQj1q8Z0BPNnrWuKpubmj6rJFr+itr7OMG0Bq40gY+g9zQDG4NuaGZXMFeCJkYpYtWztD6bxEW8I7ZqGYr6HzsBNdrCPL0W61q6zVTYq+vuPPu51HBPfpxFbfvNoetSwSH4qob+Gc2IuQJ0HsdxiBjY/MJzhKTt0g2tv2rACLuWtGawFqV80P3oxUhhNhK2+2m9fpWC/5gWTybanawUMlauQDVyaS4baE+YTSB+j96sbvmvyi/VdZ+50tja2L6c4jT2s8BdKM6FXq2JXEiWIbx1g7rT3xh/LiY/K92ungqv0YvfX4uP4su/49nB8aX/2N2vvMvUEsDBBQAAgAIAPsBkFBtavXxpgEAADoGAAAfAAAAdW5pdmVyc2FsL2h0bWxfc2tpbl9zZXR0aW5ncy5qc42UQW+CMBTH734Kwq6LmciG7qbikiUelszbskOBJxJLX9NWpzN+91F0WqCo7YX++fX/+h707TtOMdzYdV6dfflcrj+q61IDrSmxhseqTlv0XOuupFkC8ywHmjFwa8jmf+tZPlwIm7HLStNo96ltpeHnon6zIFSaOLdYCIsmLdrGov1YtK0t8G8ls1NWx4yMMkdrpZB1Y2QKmOoyFDkpGffhrRxmgjUYNyBuoAsSQ8X02RuMw1by4uiPg3AyNLkYc07YboYpdiMSr1KBa5ac4vf1NOnljoMoPviqLSzNpHpXkNcDT3tTb+q1k1yAlHCKOwxH3ujFClMSATUTCvyBP7qCVoybBa3Rm0xm6p8OvKAf+CbNSQqNKk2mYS/sVzFWeDWq2Qh+5BRsVVsynJIdiHuskK/5HR+QC0x1RZpooKcVpUiSjKVHLhzqaeX0YbVt279RdoxuhCI5/xVPeppMoxiVa4a1a7a03Nq8rbnc0RmU9XLLWtSZZSe9MypaNH6tR1VOouptRq+/ipyJWIGYI9KiczouUYrEy7xoJsXRv2+cshapc/gDUEsDBBQAAgAIAPsBkFA6F87E8DwAAGJkAAAXAAAAdW5pdmVyc2FsL3VuaXZlcnNhbC5wbmftvAtYU2e+L4xjx87sonRmd6bEImlrW0WRWwQFIRlrjVZUqqBIuKQ0hoAISELAAEnacQq2jaRWSBCQ1CIgQojIJXJLdGiJZgERgUQMEC2uBFhCJCGE3MhZWCvY3f1983zfec4++5w+jz4kK+//ff//3//+rnetLz7av2vlv63+NwcHh5Uf7v7goIPD77EODsvJf1gBX6nN/NMD+M8yysFd7zvU9riMw19eIm3ft93BoY79ijX29/D3P57YHUFxcFjVsfB/mSTl8lEHB4Lxww+2h52MmRy2CR6Fx2pMNu3fdpuW5RxgfOYldXqla/39W7rHVzeyvolf+7cPv5bv/sebiLd3//Xcmr838b/+GpFFKontu/32a4+7N8Se+PP71xpyfWlP+r65V3tBto+nngOqckMrJ0ozT7ZfEppHrqQM8LNaqxPQ8/J2e/eCGA4PpM7YZfDfT6sJzgscOtTmxb628Pd6QM6BpwMmXhzwoPONlLaLkcerqKwmoWfHevjSjYLEM/ta2q2uLKHTzxdWvnjhL4ln9t71lwNeC4ue+AG3/FxansGH9Tv4W1Sz/NYlJaC9edIy5orFZ002DlQLRC2ZYEH4YU/R3HeXNnoyX3+k/Yd1eGEi2rGfZ2bXxm5GPirnxhzLW/tNbat1+KoW/wE8pOuQ094W248h9pnibqgh0jK2Gnvh3Q0JoaZt8Gqf6vtWF6VlfR6bVkNPW1nGf+uDbyZgmq0Y/sWEw3YThploMDLtxm5of9UOdI8XK6+RfTF2ZlMKXXmfI9kToMLJpu/qjsAUPSGJ8fflnnbdunDxk6/E/W0eXI1ZTlVmzuHtxQNIW++WIsVkqOuuKcqgiC3It2ztH2XRc3p1zSBkG5TZ7k98JTaVq1MVd9COZd80yTPzuBwJzN8JBm5HX5PPrfZRnk1fjFoHAXqGh8xgAFvTb91MjZhnHod09IDPYxsCc7QMY+sWsRpi1AiGq4TsU45lAPBuNGNBa58CvauLmgoO1FLl8f6RDa5Ysa5ART+R3XO8xlP2dRFqDaXVMdvwoBBiqEmMqZvBcntfuDiTYslXciy3berCqNJRAARwHfF0nhv7YhRXCEETvXWMEn8P9jrJo/lM/CfItR3xNHFgj26+RRAuqgV15tli0V8NWpJU0cb6ka+S5BspGFOQG7LSim5EY/NuE5ujm7XRytzYsLsxiAWD8tgFA3g45xoL5x9cJ7La7Dr8sGOU4WvOxY1lkVIDDcMlvQRYmtscScTHwKeHeWeL8JTj2OtRePT+5n3NwxXbk/xZHPbZs57C7tEqZAZdTGP5N7FKDRIABCm36F2rsag9nGVpw4qNeIsunYaRpFhw7uJ0gyTZhlZfCyzVpUoV76xNMDmb7oGERzpytitlaiNXe39BH7PHhvXIZ8bSdGgF34rrvG4t2u4+ejjoygBoDhvp2X0Yz1MSX9tYFtPcxooDbWaGNElKhXB5WQg1WWwgaue/YKaiNlS0ReO5BODrQvZ5ybnUrUblthz5D6KOeNF+U2NbtKtkAbwK/9qomPszjbeUgCDaZNWnQ0bvtYk2hlSxQVjtudFYzG5vY5fOxjoXNIRDpXbY9kp48jsNfJ8TxPiNKRoFC2/wKordRFqutuXX8R2LiDWAspy8l54e19zmuiwUsV+fHvS72mrWiXIqEmM8xFxVbp4zE+LyuzVHnL4IWuBmRXdgXvZjc+LXkJzeTi6O4kqiYqSi8cSzQi6+1dwiT+JKKl14KoXZuzyKq4Icy0yBs4jdxv/IUXw5KxrR7tMA2tqia2VUw3me4bR8dT+51fFMc9u8M2wl98wtPneTjvnLwdRNu6475iC2oJw9ZDVddQAKC0FA0oQsg/vJTPmMqdAwOjxj2AA2mWy3Na0/80IQMpAUq879vovYWtQkVWxdngC1UCcJ8c4Fl4jP+XAkgJOOxxD/lL7KXVYTxcMDhYUX3U+FI3pxp3BB14kfbFSQrm/sSJR+HJ4jNPsVw0oj3nIn7VOjoe0eigJZVeAs+bjNGyC6sVNN/kkbV00HYSGBAdaVG7dA5masm0w8sAIWyidHY5NrCTGrVeaAR2jI4paiwHdENVnb78sXjGjVapghTaXv5qRqdKtXmZz8j40KzSTrKGKSvHdFaz40IQxujg4qAdOJm4ExrjEYvA7zIk3icMFRrgUYrdGuS+FCB+kr4mzeEEHnz3mYqviEF5tmopEu1zCROLwA1IQx8b378F9lT4FGb7FaBBhgx8teKZ2uiuIp+7lczDqDpJataqQ7Y99ds/lZ0Lo7+ReLY5k51uLF2hMQ/wyzS8qNjmWEyQ6vDePfLvspCp1LFiyEP6eOy5dOwenthilhIfD+0yvgReHGZ3VZXiP/yy5V+fqNzw3gFIlZFp9n/Dtobjxj26Fk+TNuHU6s+pnkhr/XfzZQDnnO/+j5zoffwP9yIKJzQdqdzEn966/DA/7W7bUhIbPdsWxhhvXw4PFn2aoMnrdC8VMeY/mwJi4PN+u/nzjFzo431GaISQaOUDRZ0WZ7dC7El62gyhcHPggyDlGqdyFtcxOT2pOaU94Nh7B98kkqfXHigN3GqeFWRAAyc+yh+g8ttazLfEsfdeD5HMcuk0pp6YaH7Ow0aPAilPm4LmSLNlxx6Kcs7CX1ujIlHbyopassxQRSiIlRxmdfhK5wn+ZzZ6LzQM9we5ZR/fiO/Ib/wZ6AJHpgdMiihH6c+h0Y+9zrIzOhoFN0p1wukRv6ny99ZfBcCLrR/GAt8tiq87keKl6DwTktaJH1zI8Y72cznO96y1ZFh4tICZD3eMAE8WnBgEVgqag9I3KYY6nEk71ORdm8PElUmdB531w34QM9HyRocMxjo83Txdw6YY4UUfCnzSpFGi2a8TtGZ59jBe08E9sHai7p+c/laf/OZyssDYsFPJz2k0qG09KPYWW6IxlBp3w9Lcyxi7kpycUWv8JS0nMhx/6Sz63QrBPLtm7bjEQht7EvMgL5BBSZQyAfjocKowFJ98dF9Z/oQw3t7vaGRdY8G0rWFG0/AYuAeHeL7W/lVMyDKvSo/gjmpQ3sTQS+lpAZsAjF64dzRCwGf/uTe8RbXfeuA3cKe5uoSNpjsLBkcjBAfcSErtAvQuP5reNZxGo2NQds8nkvbvfxoCYq6C2c2uj5mWywtjiveVJH3aSSNBj1/cmLS5CisC3RzN29F4Ejhd5NrEJLw1SdwvMmz8B38CuQtc+XVq0WPIcpqJ78V2JPVElqerxp+57czC9oK+7IJbedWyYLBwdITcfaYp4Weh/nx87slSK+pPlnJF7alo7YgPrIlfCHrhv3zIWgJV9NqN0Wl+5PSDeZ4sWZTxP4pwdyelHrSfEjs1sL2VwkI2yFlNA49fJOkJACDzUddjBovrMtYij7Vpk9mN0pMmdlu7aW/FGZ6WIqAbwROZGSLg/SEznvq9klLE8nE17r+sN5bWTm4/odisbkOT7zd9miVYjjlPcSVtwOPUmj0w9Xdy6iGNJGWFWWa92+Zy2YRa3NyuaPBpvmy2hWBJXyOMn+kkUZWD97F1oynOrpqxKychFvh4yvu6Kpa3BNvK9JVSdy6vehCtWP7xLoG/8e6lzgWb6IjeNq+uDJZB5qA8q5acr+mtTolxQ0u2P+kdHxfLN4R7uL2ODdgF+0NEQ+ChnZMdTkMw+CI5Vp6WMt5BwSRLmFqOWPOh0SCY7R/Bmdg9H4PLz9xPoziwGldDtCixuNqnZM919LljsdXJ0wjChB9aR1S7outyXnz/77uFPkc3/PfI94OnFlWnnJ5BH7a0aK+6lkiFJs6lMpztxF7I2UJC7VlBvJs2lFS8lbmXmk3Cac8VQF+b0EaE653rM+Jeg9zNn5q0vMq9+tvd96hG9x5dXn3KJ6lhtfXBXLz6qiMX7MhuYo7hhfkcFfHfn7hjxMOiRS8wmNzCUgUL/09MWkmf5o5su8u+c4y/jaycwP8drQqiXWuX+yXC1ZDzOFlpTsux8wX9goon/G282cW8J84rBTbMulOg9MtBhe7eV9jXmYw1BPzAVTqM6zcVFHXdIjwqlcr2hpSGVI5ZNTFXLbB2YEqTYmcwlLHGRT/+rHHuN7O6mYlfN+zDv9LfUUeFzHEh3EQj1H2y4h/61hirKXP8rubUn1I0025Snml2CEE6niEhsAo+b4GmYy34IuG2/quTfz7+MpgiX+BBibo/LS3TC97VRrc772XJEsadjovE/oyxIZ6Vr7WfbkurvIyqUEn153mdyjmdtRqLMFoiaa0DwiPLgJPZvEYPclLsbyoFH5yi9MI4X80RC+9R8m643L+0i5Hq187jVNXSN6vjk7ScZfnJYVaaRv1dt2RUp475tu7qRVZUPECaV0fdHNa1RxbvKwE7OFX39IsISiaxsX+c98ST0UDHKJr3YH30vRR75UY/liRjOX9G89F5cMBIJ7I5ePuFlfrWCdbvcsEABOAVKjKyxmHfCqMnMvn+Abs2g56iTzW3tpg5mQn8QdiSKo0Z4FIf7L/UiJPWgUquyxrs70xYykejHCf4pbGyM16mCIWbqDJiopYupgctYeT3vKBXACRm4J1L+TIoqAP3museR6gTU9JcPNU5aS5I2kAnWdbGs9NZQWyJdAv6T4WjhlOelqrrzM5UoF24KpkbQSk6hMaOgDjQnDIZcwjch46odLAvvdFm4dcgJUIV6h4C3zb5ZbvS5HYHZXCbNf+btcc0JKmGpetKGY3YhJHCHmvrF8AoYb+086foN48mW3TVpMWWLPB92I8uZAwmMWd1Dj7Ynh9gcczl10ifZv5bZ35kZQvpTsnifHhxUeYNfdfZ4Pte12n0I1A4VTi9imUChS9d6beKW8LmDvonH/vnHq3QetrEz/0bRH5Tol4+uDUxjS36ey7FBA58f3A3b47UiGjqypWMTg79L1zS4ze/ha9vnRXTEbeGdRBE2L97Uhewsqgj1I9ho2WE7VWlarGTgJ5LU0xXXekF/lXrzqco5Xi4Y1M5TO5d0p3e5DOhsX1pUU53gJ0DnrjugKdf7uL/fJgbFzsD8PLfrzKxsJRxPvvbEJVs9j2Y62sCDjWcn5VJ8dyZ23doi/n78zmdlZNbvEDG7M0hOs11gFCA/UJ03onosAcA+q34sqdJ2gIPiGk9TrS6Z2L/skcUjZmITZnYD1J6A8SQKZDxypCWHMN363Zomr/Q4IHsjCF5WiUFtsb5aH8tvcMZ562SimE9ChOpvQTavCF8324mSmfKwWs3vcpRrPEWudmNJbmXtIPTHHlkDP9b7qO1uAvJTGP4WP4YgBeBCRMXZ3crGGijkJsm7nC1fSoY0Ya9Wjvb3KRRELNrc/Zy3s7sxzeQ582LeYtt7dJ/jvQpAmmxqiffK0VDXMZrRRfqqLjSKtrZvgWSdxtcxMXMx1TY7JiARHmfPTnkNtF/Aqw5QxcK79lhaAa01Dxah2pN1SQeCwmUqDMlN9npQy7/gosb6tdogUTbdRZEEZ+mmcgvnkrNNwYJN5LngRzOEyx+8QN3zaiFf3IPZwdwy9uyXLuVvRNj+3UF6+vDZhw44Emn2kPWuLVmOsijosnDQngaNEVje95g0slztAtHbxquVU2nGUWC488NwK7kdgr7Ci/LddpdLdSA5xb26Eu36zTynxNKBEyMmqqqgml3Fpks8NubCK7YYUspoMkm4baAucdTknPX+aOLRJwtF5S72pzZMVdR7sjcJoRsldHRS6gZ2hnNTXRbKF+UoF4egUoW90OI0+tVGhwEPma/mxfmzYOwBIqdGxKgxEqmmITKfbAZ+iJgbSY7E8aah3zIN6Hm8kPthAWlXBiqOJXUU+90EdeW/P37q9m7XkiLwq2fvdFsQIOT22ViYwAEbUjQLoYB4fmTgSAnP6JldZPsS0OQNEU2PU4Q1GcVtbvuQQsyQ72XCVCwGE7lTTVlprds0+oexq8eiWlZ8388yJ5yQtCbuH0+muia4hNEyKcN7lEUN3EgJ0W7fQ+WRrEybU/z32Rerwu4tOkH64s0VOLWdFGU5zODvuk+8BDi2BiV7CqpcbwSTycY/IjNljOaIo/IiMvunl66xcUB+Rd8qfUO/6OkQuphLwUwSYCwZiiz4dnRtYa6bwMbNNSk3qAC+8OnuSHEXDSEhHuhRbU7jGjHY021cB1lUGiszTXB3N3Z6dL9sCpgMEHUOqCc8DlAabBq2bBizcw0uUnDiH48Ru3HGYHoGQTBA4Co0IAjijozq/BNNJnwpQ5OMR9xI/5RyBy64W2chfdymJNVFN2cepgCRsA55L7iQFWUFCgfJ4K71249qEavnVIqWawUXWZwc1RfOkW4sBxZleyDUr2r+4MTuJUjyUQo9LnioT8aK4kiMj4obFSNZD/uvDJm4Qd5lA5K5VdMjJj6QGxK0JwIc1wG3Mqcs8DQj8q73YnqTgnzZQJIdUaHAW8VD6arjT5zA7h4VtsoNTgmxrYCc5qmfKHblFkdRqq2BfqPNWbEJmJEcyI/+eb3FDkpSG8sAe8967RMjVcs06ki+7SC2W83IDO8224MWKY9K9I7KzjnoqVjrIBM7yGW4ncXlRravKAHaxpevW4Zwus6NsiGRLJeOJhTWe1buaWfkgcax4xQOQUA1MkpEGIm2I5g77FoILTl8i0+6nW7Ifm/UbClA7I8VbmgN5ofSIqcrsKWVtCG0vYqf+OlcsLgcVlGj/CscakAFBXKarNKLJ4M0Ne66tll2I3rvko+7EbyNXRcMm38VZqyD/IdhfJHIXVklafTgFB7xTFJ7TPZIazP6pRFMhd0fM1MaOFOheywJXhCOr8mlDhmmYKcllJAXmaOg9XjjdVnFgMzhr+PYCHrWBy26fNDteBM3ZZ8jRQWoOBy9rCPQwnrdsWJs+kmIbGRAr/NOHFZY/L/YixvWjR3LaWRFUw5scCFVK7JIKANSblGzbfG1HvAfgUAhAqZtAQj8SJZEj13FT3sACxGY6ffAaWQVIbVzUUQoenOb01kXxRik0NFuXTre1KDUKFzyvMQI9f81M2SgmNQuGjDrj0WED0b02F2BxaFGg7WByqzVTfU/XfCmbBUp6tATTPb4gPA8/ov5mkbmXpR9x3rra0IY+db8FmnXriGB0f8yx1OS2HKTt5UPpSbR0aDeoF+wSsT5FmCZQbhT6ipug4grVkv8nCu3wlEeBJdJoGEy3iQaYf+WQvuZItdG4GG5s+vCkx5KikLWhY8wb2Mpl17u87RTRk1MjS9sEh2Xq1127rwd+pT8IICq52U3xi2zJLsP9m3+wN+mLuJLA/sHvoA2eO2QSN7Bc7f9KA9Xa4vNljC4ivzy7VOJyJWTpQsfavzd/VMDNVMnvHEHHjK/usfab/9snz3+BgAp1jEWOmJuKOdzgFqs8yJ61SCDkPB2z9S//yue+nN7DAOHdCyl8zckE2vHnrrVhfH1j6Wg5WPesxLkcicS+mxDx7PeJsY6xjYK2uy7vv+MGak8/47y/N7dXEZPF98/ZfVCq+tPPlGVOZdNmSCCIYZhA9fq3xwMA1R9NrbHIZ0R8eFju0Z9F/Kye8F/xcVjqZb6fCHdAdMPAACzZtczpH15/N5pman2Tue6RNofu/BO8u5BY1cnRMwPBnu39Lrveic4wtb7F3DXzrDLOQ7MCgsPuVugyPlgEKj7xD2cvtfwfVd39H0cwnAYXmwMapP2fC2WpaHxhh3Zi4a7fhwWSMFc8XN9QIEqvaXErdiLu42ytZUTlsjakOTBudIy4WOEcW6h6G/wDS3fQHvNlH2qWbM+eyx601oJ1QnRl0nCz/gM9uXux6ztEORFYieP1Vfh8OUXZtmaxUQ3D+GwujeTLEqKJr022X8hb3Ii5suUMi2q6rc3QjiSNqP2yFmpk12DIu0KehBsoi5dNplkXRWxPcK9JXLOtXk6Ae3Lupl290SmVysXlB9iOOeXyOlRiUGd/QFOt75dT5G3DMYvbw0Vlscd+pg6GsL39ATGUxfg94LIyFLp3vtGVcGxNsd+Z76qob7wg2maYiiTPZFVRHzcd2NyYXOm/2Ewey8uBL3fh2N6b2Eria/sAZcKvrmvwbs37rkp0Qb24qX7Ff3XFTzyH1WoRO0PpqqIl6KjjC3GSnhqDc2gttGZnn27edwmo3b1ejXkXImCw6LAwZuei0F8h3HWM7vircqxtROeo+3+Fj7M45I5fw2V0N5998deETr0kl9wpWVST766O/oD0OL6kEG09y/bzVB2GCPH7fw2P5mReahrNXhT+axI3izJc+NpICvQrKrrCHkfsgpQJyb82KzCavmYXV9jX9mss4SRTPnlN/4n2GvP2KTt75UmbK38NZXld+b7ReOjkf2IWx4dbUhuoNb+KKbx4RKJL0pqly5rP3rw6Y5KI7wQysBlTgb3Z8BzZ1eDW+wHYJfAbKuqeuCTS90NXJL1yw1IVw56jOQJR7ochdkUqEpbge1ibacxiHD0eyNXdi+T1NcHyeiiW6IfvSp8Z7e6ddpESUuj7AwRLfpkabs3gkM6ovTWwh6+7EL44abL0xtzNXeh+lzdD6gIPl42Bi2LuKVrcHvuX7jj9dyVoaXm6IzBWhkyJWapJ0h0YtvAUGqRMzlS0quozxy7mhiOzH+2oJpXSmmjWqrQxCXc7iseEWpyYj8q2wKO1amhmiCLzZQezg2bHiwWxUMASswo6JfUqEqL81DbHshSmZNuWVZ/WA6OJ0aIU4szxlbWmIyFoU3+30mR2FwhQrNKYJXvDYU5l5T5/VrtL23h41DdqhSOT6NKVymNaX9nCHeBypdNuHZ8ENajvkaOn1hoPqTwkcZfcJXAh73lINrpRUaBMygykteZDUs1hbv37XM9TstHaXffMo+VkJojWQ2RnPjuCUVs1H9Doyl1y80L2LSsdiN0MXoviClEzxAaAiHACIgoW7uOlxDBKIZ/1cs+dsiQKHWE92Bzd2UnGNwdKBk59jI6R0jlKDupIaLJiNXZLUCk5YmqdMRotbAH/UMQhJNgapfRHc7qt5KhaQW5vEi8xObQ2GEyMrlWcXCJz/2osqn9geWxni89eDuAzBb5rBG35RmCMa7k1eNZgKHfkGILl+vSgT9Sj4CxoC8PK24Yzu5SuIcnFyqOXa9gRHFm9yznUNkqxuU6O3GLEsyvc2PWu2C30WlOmen4CtRuQ1Ijlq6uXaujWEW6swFWPI3mrr5FpVWiPU0exnVacExMcHRAGN9eItC7hI57cAkvyyjJ4KZpYtK/a8Roxv5sgeFkZxhxqa88uMUgGZ5vlEvkAO3J0iT19lHg0inOx1jeMs0xQi/YgxcQd7bp+JEdEJcQ2i4YyoNECAo5NU466aRXChEPiEhEVG29L1c/qUtWER6mPJmGgGJvgWXnVnUvvXslvXXffMUx26HrQ7LJSUYDCovLUaJwnEi83nzQcufcUkaDdydVtJQzT5PKDT2csNxnuNU9SuhFVtHGbTgca3xo4sgT6Bq1XkRHlIvdsFkTGlPZeczzXLNaRDYfhrtoQ3zw5PeNYRqtBrIssI8KqRJQbjL6blp9AYPsqZL4SDaGf7Z+i0d/b7FK9ZFPbccNaAtRyMPHyXv9IH2G3wS2FO6pjIP4YuuKGzyyoMJvlhdetJ5trXP0oxeRWH/fkzMCgjvgpT2GS7cnlqJiRnlSao2lIN61LxN5pi86DAea8tZlbAAGaso4lO5nbEdM+6Aqzu6SkO8LDc/RodN4mxSTqJY7SEz8hmpp2qTbrj6A5cm8IrUgyXrT9VoL+30awhu5MBwvCi3acfqfcuqb3meUEmJ92Wb6SVz/cY9r23c+97Ezs5himzTAAeIqHXHa+E00ybXuLueVxx09ELQWxrz34+mevWX8i/b/i4+XIN148mpi80CAeMtwN9gyau/8ImmHb59hGMdmSNT6gCA8Jsvw40evJTDHcGlVFt0O9KYKR6VeYjAOgfkPQdKM4MsguHMVv2c97BsDGjvgckdz5cjfRfTjjze43M7/YMdak88fMPnrFKP63qA2LvWROu3yschgYbAoiq48mbm6rcLVPqIbsx058sdhse4qtZMrjULxAPG+2Ccbi/EMbfF+LISBON+9d7NPltyrnde27hLeNr7V3cmUpUqNL+97FfZX7s9+Y27LbfFfFUEw3Q6NcF+/9grlHknQjeNN+ikubWuf7UOe8eJf2AsmuG1B7XcaITfdPRDwPdOcLeDrVN1yWELud5m97dzFUH4ZyvcBcj8YV221Xs89cd3nG3u2VZQs5eiJay5A97cJOjcznZdSiF06npA3tcArKpgzDZUAxFzN7rzJlRKAlDeoKQXoBR6FJB6+RkeXkaH8/MYcAcYTQ+JktI9ftA7Z1sE4+oTgOydeymcb5IOtY8DRABZBjM/fOeVpv3SrkWUtHAe/imJYYdE8LAU6co3KdN7bny27FaSD2J5u+0O9l7kLJ0M6rVBaRUcUqMTVGcSCgDg7XcH7isWrAa9sySq/7VwzZ0XBMhTvKLKe84c0sDjuS+ZhuzmXO5Vrww0zdWc8glcty4SGnsgPsYn7s5rL4s7Eo4lUWq1ybOaPcIlmwkKwT9AMjMqp/RRRXyYUO2urWGi0kmf2BevIsr0VsjfJPeYbVhyvLiG3WB2uRmX0g8XiXAbzG+srg0NyWTcPGIdZT6HSaFORbcBl0WiBipx7Kxeh6X5Ykr8YC3mXtVh1gFLfYN7s35dyI3kCI9V/eIBKAXkW99bf+hssLJj5yLyNF17W1DVX4pnPqdwIfFen6QOBJSwrxe9D6zOnXoVho4xDFacX35q47+SgfgOrvwb3wTy8zXOgxT0TTuoTerAod2Sx3bk4kWruALmArLqZW5IIFnLykqQb6pZK61fyzTUdiRAnOm5AbSV+qU90FKqGZFd5T/Mw7fDrGmpbVRYWvkIQ6Y/WJPX/tVoKMLSvLqBBaXlvA7cPMVDOHXZZlVLF4CDfoIYoU5wHbd0QJYPkCpP6g0/mw5FK6ZpTLle3KUZZ4t7SxR8jIqBU/m7QZHzlibIKg2M2keg63X2Pe1xGPTk+gHT6e4tk+c/cOMBYaxFLbfA7HvdQOa4u3Y2Q/UI/XM87eTFdpy3HhaA9N97Pwdj62Yf5mMAjqyuXAY8ChxQUFgEJfmNj6vbWNx6sQwzIaMy6L5iyqlDxma5MLljKbcKDnzU0d8TREZiJreMbH8gmNhlgP2AQbSTQObz3eVbMbrCOPPPPucwhsaM4PjqcBpChMxCXVenLBwqjDTt8aBosXPOYU0Oed2xvGOBFmckkmONv4dj1PhBwTbYIv9tx1x1y+7Mg1AHcgpCif2849i1oe19wW5u6p2szyYN65W4E6aKzKxhzq+TkuH+yI7+zyeTvu467TESskYewLcKc1/UDnwpWuP5/aIFI1AF5F7ENTGwvqQwFDcU5vpgOfzfcUaLexxUPpqvnHAnuTv3USl+jc/WaEU67hRIS4IUj4IfFv3Uk41csNR2JicnrN5TNuCpCgntclbkCWRWFw/ssL9MTn/lbk8w6nHh1MEzueoRpCPvckuiTR7T0+H8XlR8UI29gHTYWAMbIjfgPmdBW6KXuICCinlEzjuI25/kCi8z4D0M0lpTUxrmUxPjqY+No+2BayuzhRCrOzvwj9Vdols2NYz7lnspI74qXBP6LWc3QM6Hq+FoNDKgPU31iEeJtn97S2kPhS9/Ujx9agcDZvLEM33yKNuFyy7llYfif3wOTIGDAuaJRHVJU4PQ+Vy2xO4tnw7ukQCEBUlSzeTV5Gpz2p7MMnmkaezwFffasdYs5/pZ6rNMAx0rTk0IFkykWT+2Y0OWY/U/Q8pH4+k8s02+DR3UEWrmDEfk7q7/2cpJ9puZ2yRYLha+EcpJ3nhfV8sXi2YH4y3B5MsfaZRwxjQq39Q7DkeQB/ZUI2b04pHuX5ZRiLPVX2Pmmz1/N+L7k9PIZGNExUC2pj4ERoYYbOeC82gwuJkD9ycvSMhRn5uGexMcT1uE7+71ul7ENiecx508AW0fSZAYV43jDQF4LZNP6+lBIgmwyURMpsP+/b9s/EzsD9/RanH7NUlpGJlzFzn116xU02HijUu6QEGaGfZ+/L7S2JkK8+9E40lpYnLLVQlzTDZXFPV91/FmbnAOopdpW3vDaMX/6JNvSoc0Fa/0/D3RYOtx57uvSD12Cx+JMWlX1+4iu89ceJ5ci5G6cYUxpGsmGbWL+tezTyOX3Q3xBfZOa8Pe5i7skQ1ZunkfbpAbbtHtvXUsUzV6knOc9Gpsk7xjRoY/OWlb7imWBxGiUnErpH4NSPMbRGhoB2IS0PpOU/RMmqA2UTmkMr+kp8caUUwyTuZ/KmjrEFtIpj3zv1iGe9zQs8eTsFnoBbP4HjBmtwJvYqKEeWubWbUkfde/upMZR8V78Gixp6tLdbTnUjNYKFd3VmxyvNgWX78zZ5fu6ZQpq7bTAEPwLocZ92OxcDusQV37nwLBuM4clrLxAwpnMYGmpOQfrSY6M99RNlRNkzZC5MehXd9Bntbnn4XlnCCsDxPFB/nxyN5UXBvWsqz/poXUotMHb+4jrPv+wH08F71iII+LgIT7Es/E6libPdx10ASlwf8+T6SXLJTzdEdpK2sThcXdzXNbtk+dPXXBN16bTz9J7Xui3Ej7qvnk+tzGbfcSymidEQysh7q5H6XnznncyT3YhLNCatJG3/pM/Jiui8Z8odO57bm59a73jOYHx9Eyk9rqbrznkjcPm8d+P89g/93xN67kigz8a7GevaavIPrFdwjRRmq+Oeu25czXZbW3yB5kBehHFo/aLO4qtKes//aR04yTrntjwhaMpdUqr7xkpVVLI+ALO+9ACmDecvmU4qYQPoB3ij1sHaXfaWwF3Sky1TzQd8nrH0dk5v/mfvLR+vQPlRojtLzNfMLJnc4GZsb3Mnvnpl10C+NjgAqhwNzq1x5NHy+u1131qbZVQ3ySY74f0LP0Pkz4orrJLd7bp6vv4DfbqHJ4m9UAcR77gpiDe66sCX3UCbfLC0eR+2DwT9GTRs9JSAWpOWDNK+uSh2/Lb4/ua81c+E4nTE93xcvev8Ql6ioQ6r4eQCSZ+c93nw6Jq1CKDsReyntJrvHfTYaOQqQWInf5SC8U/uG6TcbT7E+DiiCuaN+dJ62c2GZBffZwK6w5i/tZkUV7ttW31UOC+iyGfokS5z93D5kKyCvS46krZqYDR+JDlI8MzTApSwO1qlW1uSX9u36HBrfJ8G5hNfwsEtr+iZ3HDo2PVTqi95+1/w5810Z5tZIWbo38Sd+vKS3uNXQopJw8PTDdX4dv/qvXeJBZr00lG+hhH9LFccM3tt+PB/rw2+iXdyerVMu6VaQLexD4v1Wh7Opv53caPZoJr77hJqk+xhIFdf0kNpNZTgf96nL0KzRlqN1ol6nv3MAIFnw78TfYSWrPEfyZxS/LxehVNZyHxuZTEMFLBeNi2niGufBXJfujO16XLaIPjL8fy3dt4lDiy5tqCqGKgZ/zPfAYOxM2I7Etn7ucJMVxDlS4buz3SmP/z89bSLw82USpOlFqgxDAkW04jvux1j1BenLvomdqbl2JJIn3Ng322vzOjGF2J8xVHn9lrcoo7hzBPqw4oJX6JUqdcVNwRWUL1ERKLzQL5jmeLQEt59WMf25PRCV35j6ze2/n+zVUt0tg1p7IoBbukcWd9CFBsKmKo260dg6qPphtpt6b+YYXIbi/HwK7tywlNku3BB0mmH7PPnBuz64ayUDVyNgp5zK9sqByGpZD2yntF6qMFD1a+b7oezWLJKZnr1F0w3yLyKDmjt9IeWarFdwExOXzMnP/OZpTTo/IEmqqllwjtNOVjW25IdCkhCmbUA9JTSAXMUZnsWgbUP2+eRKYxJxJx8TTHqQ2D3eSEKx7CxS2le76lb2njSSbGJrzlsVzkxTlB4zfuaBQchP1OjY1mzSDTMtIaI7Q/m2taALbqTe/ioQ5HsyuwaMpMmjuLgIcEPWvtDhesQE0pMu/ULWFebXMuAz1JCoTy+p0wJ2lhchCMl7thICA0jASddwlUhCVxlP1y0dF0+X7eF65nb69iA2AbQG9HJdGa5GT0hDM3rTtKlT6GQa7WVgRx6z7fDjb9QSjLFufvj8/hQehyxmd0W3YPdh3CjFOsYbhLNPRD8af7CLgTPUHcWT0kf043mQxM4diW6lrENvKfzJ/0hOmPY+xdGM97f4xztGtrj0B1RABIf+78nkUsGklr32dJpf8xqTvqSHEX7Ijuaftw/mUZrZoNKN4naD2wxi0JN8t9JLr9opuWhSGxwc+BaIraj7QIhUjLAX5gH2wsa3c6Qo6DHfUS+JHSKYEq/gpFtVQdruL9QfNotuKEmqcsfG7zLwTo+wJUc9XIvi2Vswvweswn/95j7acVDTA+BqofQ4w3ONntILc21JTfPWxIvdA9mBhroH/hTfAd4pJhOHioKoII6wi985u4tryLUJujiVd9XORxJkwfe9ZwQ9TZnQvv7IiFlUHdcRhXeBsF75sl8bSIuD1+6vYgASPYA7HAcurQtuhZ4EpHMM1L2Tm1JIR3na8Wi/wBmAmyDpt/ix29s/V/MFlwnDYCzt2TzId2qjOi4F2tT86DMjqXsPpuGAH+1liP8Wi3XnqGlkc7seR1XqnyhQb483hFvBrTWgYkerviuy+F3LpBo+zXNw5k9nj/zd+F7uLhu+Z9zfO5ax1iKfTYF+meiTQQFPF9hxsv8z1c8x95vpWj2643RiogXMD30AngHBl5QXtiLWjoU/Rvp/0LSaL1X5sIRLpQsUNlWe0g2vXAmKoYxsWSCg1qvotQnvbswooUjBikLz7LiFp7J7SZAPq9xlJeGdkHXlTWBFXIqf2JUODy7KYUeqdeFCpb4EFyRYKxn2eitWT4pJJekNZHSE+anTzc8Ohcy7PhlxlRgqj4Ruqc8ftR5OH328lPCj7cs5JKZ8plW1lf+6mgtI0Tfkn9zpk6Cpodi+8i0FQMyzPznxQBKxPH25XJHQ5sDwb39LI7BANcp+ClBw1QdacZdkm8RYBRReJ6hSBKdJ1MavFqyA1tLYrdVLy1b1mBRv0veRtjc8XGPc/f65jaP5aNZKuN8seX2k0Ih8Or5P3mTLqltYSt6WOfcuMSwbrpCMSC8rXRTgDayHWyRexVJIpDhrhkjHhJFClcmQK9tcsXqDbdP46aqDd4h5UvXQmApagJW5MjgQ5CPa9zprk8Lb9Y7nid+7y4pqN+gT8/bxOX6XPKQobvp+dM+7HXLic21rl6oj+IajkeHcwk+LA9PARtO/xKP0cQqxzIwsb9l6rWl9QcdrqoYCA/oAIVLbmWdJp7sii8U6hOrWFz+sjrfODnhWG01MpRurYA4BfVYVAWHK1LAbCuQ4jDXrDxA4SaRD0hKD/6iFq0PQq2Wk/Cz+UruQ6+1sfQcUnSeG4nD8TnoIVN3Af0QCqs4wwPYh/DCWp/j6r0D5jnzJOs7gHcN71QGSLKkL1oUDtvreBZh29McWEZMdO8GEX8FLP4VbS7oFIWqbLOkwHszieMh+36vaY74oKuuWUA+TOqUBpaSj494LFfrCKAosiN+qj4wB4Zff3xlmemeAbBQoulNibUbecwpwTyuBLdEgP5trLiorjev15QcGDSLvgWUR0tqJDdZNQaD4XRhakNUqeU22CxCi9CvbCYly40XhFC9vz6d3gqeL02g2UFLrtzY2KYaCvdn0FYk5PExbLkksGBpyfMo13NcN7E0H1yeeCEfXXkx8Vx5McNcgf5V0oDvn94hwgfpu+q7Idesx31bGmv7xpc8677H4liGnL+1SzUzf2FbSE1p1lTzyymq9izjTWpOr37JU+35mbm9JYgFP9TvO0VCYPsWbhCiSuD2QOyCpUTk9IV1hl3Y/6IZmBceR7p5/Tzgk8O5qG/XZtkn9GzmQ7UtyzjVnuDcbVk4BebqWElTbs3ELS060Z7lMi+cGJ/TCyqrYN9o383L1lW9vOBAF/aXLRGwpTt2swJk3bUWkTsvx840LAG1XOmKhaC0zKXzLrwTBB9PY/qz1LneBdBE7GaxGtSDARdifsH4zV3omQfvTtPE8OKnuLo/m6I4yP4wpzJEKEUZxdX1TV7Y/guOOy57CP/nKO030v+WpHBVcwWYHK/kJc8vrXUew9VU5sRvp1p+I/iN4DeC3wh+I/iN4DeC3wj+KwhAT4+nbyG7dDbm5MPPLcEdU//C68v+X95zNjlaHo7HB80PiCOCdHMZ4Vpbgbbm6TFUHZiqnlanaqaXw1N9uU40m7HFznx34ZjqFjvmTJPxjmDe0K148vQA68Khw/lwIX4eM0oIET15YLxkqOsPN+HUUIDOfnslvDhOoLHPImXzzMv6OT1t4QWcHG+BwR65eWQ4RZRtr25rdbzSOT7KEWhFHY2wtNuhArtObv5qckiqgYXxCu15Lclm/8uaCscT7WhduabYWN7BEeifvvMNJwg2eZIsVqd3YAHfop2fnc6a9cS32wdG9kHotJKFlyKm3clsnPfZpoAXjtP5mEcVFrJZTh/b+tPL7AzHbMT02mV6F3Pu9UnLcnngKoePK6xaKsQEqNdLvDNbXhhGcbHkXgdFGaZlia4vO3gVx87MIbAhwqfvz2uI4Yu7enw/zlPOvZXcav3Ul73cobDbK9PqWFapfMasHB+nue891JqRYkBhLJTqFDrUbOEeN34lngveIqymG6rtkm6bFWLaUpLN3SrrXVvi1oaU7NE3nERyU+N8+9ywypbhxHBimM6Jr836149fj9YSqgyat4W2IQ1j8qZtgOlBPp4cWgtoBq5NXs9mBfYEThH81YNny7NZSQuy+XWMTaNYpck/vd2vHcc8fyExl/PZ+MLrNfmMH9fN/3D/wDG35ceS6/NvbhyNZ7DJ+IVHb1o6D6dzVYJsvp7aowgqiz36N3cx160sIdF9KG2o1ljXMCXbmVxsWW/kEnTeb7O3lSV4yDTn2Mpr49eHwqcwxmJCXrkhOxCrbEimsJoShtXOyxwqJb8CzkXi0S/3kaBNYFdbdM+KyeYQeNl6x88aM6z1TIZ+6Mj8SD+BuOJ7H5fkgOQ+anGNhXJWKV9Oy7tdR2ujDTVmx4CyoysGrKbB9ChGt7dpyLEsN7G4VMlqe+zqsDUop3eU5Bw0vNQs8spJ37uvHfLzrxa4fr+VJXc4wrDjxGx/yhZd1oEVA/skSS3J56hMD46QjyQx+AO8yM4+VqkybyOOu+YgZLr+eC0+k0FdOA5n3ZGu8j5RLE/K6/VrHYmbyTr7O4dKzdcd8UEO6km5t6IwNs2eZyMdQ8Ju/zI/HPKsP8tJb596dU1womPi7YhskKgsflRzA4w444JNdKjJ7QS1hMT+p/geUM5oPlHFNtwzXJcTc/sz0RxX84A4xjaox1xnPsLQrNXMvsD0SBjdej6VTeyzJdUDSbO21f0wypqPOsZgzzxhdw2v5sbQ6YaFs9n664dDsie1yVhBvt3rAjPjkhmtS2kg790geYQZkktAm/n6QTQ2b6NWKJKYQ2Wik5To+eUmXctZMi8IZ/Q+aDNEM5JBqIggJRaLckwtBUauscAIUE2UQyMx4XQlFTS6M0u/tPonrhGmLNramYYGiJo7dgRHOBJs+7OaSq5QkW/9eAK3/OOgzR5MZArBeXhG8+Pd3F7rDq1JbJNYdvGTR3ow9zmkPWrk0WYPbor55s4FKWt17DtUYWQG7X4cV/kIecmUS4HuRS932C97K6fX+sZF+TZ3DnPUHVQhQRWOVgL1l8V03uX4fF/AhDbZ6dxltZdz5TsapvSRlVTk2gEkhsekR5taOIKQ+7O+XYptHOMhUVMzo08bfkCVHmrSh71h25IwvGinazdNZg6/FcCROzeFMdbL3vOneKlCyTzVuvRzy8g0vykPFaGhacE5y+7NworTeuMeZw7VxDbM7yLMb78X8B64NwfX4xFvW55UDE5DUow7ZD8Ygw8f8RQ33Y/rS9I1/8Vg9x9c5/BgxuUTZz4+6RxzXWPeYJhpy5H54bN/qnFVL7yuJbeJvNemzfeJ4yjV3qBfuS6l0WeiwLKJuP7MUK3I+uqAvXNoJ4TG4hhWs6oZhHBYWcNk4hHe3o+mqofe42rMYcnhvH1RKrzpZGuY3WL5WrzrP2oqHYEFvm3cj9hJwZRnvjp6wuc1jiBpxT/JWKIHsDuidB1Y2bxrRZfV9YeKUb9oxbVJ2c5aQe6QjvQOmYaI1c9NaEOLJEXAJ32pP7BiG6yErRz7RzFN+23srn2SvxjqAL8I13D7/WPFVKEb6WA/vti6I02V+hrsqe3LB675nP5BZP9To2OGQVwuHYtY0RrY853LuS91tHxJqBOdCnbdCZSbdT5tm2TvBH0AxJKL5XRWGJphaqS+l2wzwJrcC7r3DIXbyEb54D8hhjZTOroJuZZjnxpZErGxuPuGlh1p7oimpjOFiFvSjwa+SU0erLjJsoHGtwixok5TIyPmaNpxuo1Co6vBltFP+qjByvmoD7DdZCax5Ezg1BCzuXYeVWgEnFvGr79tjFQZLzaWskFkBygmC/M+BLi6R8h4U24E9G640p0tUF6KUpkbB/z4Snd7yPaeV29pimbppj87nMjE5vRmPvmSrq12TOfHNpR8dn+1YgLgkFhqVRqtNQzTZM0dWb82Zn4y/DHqcXJ1NqP12LBkNziqOT5oBqeaa7NXRnaMVQhir9htLqDxWARkTOZNWL4ARwcrfynuS11146Yj82ev15rfjawbLw+EfSr0/nPGGqRvtmjXFzl82ofy8Sj4zFt+5pPWsJxWx+O0Vtc/A8ya6LxPGs0DaGJ/pBQEC3V3p3RakQ4p2oXO3TfAk3ksBAjTnGl1v/0shkA2tagLyVYPfEc+83W53Latbr49MVoViiCMvupZpcp9mvAHzMDxS+XRgm0f3HApLmUDzCebNtq/rbHfvBfgkdTXsi/hHJkOKQ4veH4iH0VU/N6hpPRsbNqjdb2KxpyOIbwNWaNYWQakfBY2f4bT6y50G2BvStmVc68NP99h9I7B8vYnOPNVsltHRLX82LQ+hRdorGyaeumUzvs7qq0WhlC2M/U07yPx05fZyqsN3MHdwa0xGac/9fcLQgoveOOu2N+614L+BSvBJsyf+Fy5YFukA2yxCD7O3tqemLv1lMCRahLuRDzkeCbg8xKJbYB45wQBAA13FFdKJossmwjKBZakGmH1TwaLwEKoIABx6SlrV0VscnbD/Jrr1nalUJf119yA1oxfZgyDuVpsrh4YZWNE5u/XoacryBG1y9P74LTA9OKgXm46NB/bNG53OP6UXTDVIODDKTcu0oA5AaVuFqtt4PQfYYZNqhm5PVmL6/zexx2LUGXiVmXwcaM4k/GI9jJX6sR1N9YF6me+LpClhPMtzlUGwyb7WXE2886IIBYO+J9dc3zEZ76B/MR5E9uNQ5jb/cvYER+OCEJ9ynhMQEbaHiLnH05Eqszy4kzzeGU4xq7HMCmsz15rSgxCApg8Qh9GGmprP+/X/g9S8cK7CeyvsswtOtiTF6zx8UGbL4D5SM8wYbD80WWwUQawKswqbG9A4olQ/sPkiMSojfbtflLxbY49eQNnLT6nEYfONZt3HEaLoxunCJfkigz/eAWel4TvINODPpIbhVa6yxqs3hK17ZF24JdR/f4PGwVtZFRmnHXoHUnBZ5tTlkOwO1dZX9cfmT9Vm888XcCcGbA7H2/cB/nBoXs9IEmKFk/pGuCvrYfZZY3yOocb4/7fexVJjeOsEt/r46rdAK5j+BoVhhZdaco4KHoZbDogqC0BC5Uegm1HQb3y0EKUNhr49jXhTLoffSWk1Z9XCqcE1ph8YBecz/w3kCo7L8oeD//SW1rnukhoiv6gKdpmFtjNE6E8c//EQDi+wOMa0vog1+51PxwyFU7Ur3rb/gcA4xhsMN75MsnemAmD7FfAdG6aP8DzG1bBGM/0myUUaOtCwjnm3C0OnbDfaoOMSeKcOKcyTZSNbtNrqkknVOVLKt3GJJ2PqWTZfYjEnCWFM60S5pBLwaXg+DDIdETKHK61V6cFd/ZFz4d8D8/vUpaEEw42goVRDXm/h7P0xZwDfJnXi9V10jnUTn3QTq6OfNa6/L0Cbl7//AOn+Y8NgzJGk//6D7l3Lsv1dR72dwNkfHNN7i2LSSA3BJ/yW9CDJB6WKD1heP3qpwZCcA5i5PT2JS36DSWp2Inx5FT16zEn9U8GzaUbDEb9F0Pq5ci5v1E++sbj4gFAc6fufgW1mLCgR8kffr1WbKLNPczVig07+JYPgzG2PsywSz4scf9F8ZYD1f8PBbbSGVueXsbBbNc78y0Jk/9pZ+DH597VWFw9tCQTHdueH8MduUywfgC0DBl1lnNNJ10cbhz/Na5MsBH0WR8GGwaj+fVXdR1ctKEqxPfld8f/HPAP6yMTwYr8bEjTxDuG1291+PR83rTYnkn5D/CQePR0Qx2b/ng+qxVIIsMh7dN9jmWSp0oqS3zhYU2o0NPY1q2jPX57raYvBEO3t0+SH6MJG+Buk548mnUGn9WuOjjWLtZdUNvGroJQG7s2dqZREZOY99Y3+bqMD+CeDTkVzXz1QxE+XqQYCxfpCizcBuLRHm++NvjfHBzu6PrrPf3s9i9X9aFHi+vM6fcN9nOe1JW//pYgyfxbbwkPaJ3evn3nvHZLkcjATxkWz+RKg6co7QfgdnpsGm5XqXq7ML6tVZVtmg+nZXCf2Gkh7SP2kBjIFbts1eQRzDuP/Fabtr9j2r6XN/f9usNOGOuTYimRj7z7koPD1e5ggWjK/YflXNROI2LnV5R5e1vlyC37up+e5HE4Qf3pTOKNgZ+ed3EIlzy9SekQteb/84C4RrN9Wc3Ld8s2pYfqF658uHP/B7Xvf/z3/wFQSwMEFAACAAgA+wGQUPxVAylQAAAAbAAAABsAAAB1bml2ZXJzYWwvdW5pdmVyc2FsLnBuZy54bWyzsa/IzVEoSy0qzszPs1Uy1DNQsrfj5bIpKEoty0wtV6iwVTKysNQzgAAlhUpbJRMjBLc8M6UkA6jNwMQCIZiRmpmeUWKrZG5hBhfUBxoKAFBLAQIAABQAAgAIAClet0zWo37aRwMAAOEJAAAUAAAAAAAAAAEAAAAAAAAAAAB1bml2ZXJzYWwvcGxheWVyLnhtbFBLAQIAABQAAgAIAPsBkFB/ZO2n+gQAAGITAAAdAAAAAAAAAAEAAAAAAHkDAAB1bml2ZXJzYWwvY29tbW9uX21lc3NhZ2VzLmxuZ1BLAQIAABQAAgAIAPsBkFAVHmAbowAAAH8BAAAuAAAAAAAAAAEAAAAAAK4IAAB1bml2ZXJzYWwvcGxheWJhY2tfYW5kX25hdmlnYXRpb25fc2V0dGluZ3MueG1sUEsBAgAAFAACAAgA+wGQUNbVKwBUBQAA6xsAACcAAAAAAAAAAQAAAAAAnQkAAHVuaXZlcnNhbC9mbGFzaF9wdWJsaXNoaW5nX3NldHRpbmdzLnhtbFBLAQIAABQAAgAIAPsBkFBP/vGFUwMAADsMAAAhAAAAAAAAAAEAAAAAADYPAAB1bml2ZXJzYWwvZmxhc2hfc2tpbl9zZXR0aW5ncy54bWxQSwECAAAUAAIACAD7AZBQdQ2r8j8FAAB8GwAAJgAAAAAAAAABAAAAAADIEgAAdW5pdmVyc2FsL2h0bWxfcHVibGlzaGluZ19zZXR0aW5ncy54bWxQSwECAAAUAAIACAD7AZBQbWr18aYBAAA6BgAAHwAAAAAAAAABAAAAAABLGAAAdW5pdmVyc2FsL2h0bWxfc2tpbl9zZXR0aW5ncy5qc1BLAQIAABQAAgAIAPsBkFA6F87E8DwAAGJkAAAXAAAAAAAAAAAAAAAAAC4aAAB1bml2ZXJzYWwvdW5pdmVyc2FsLnBuZ1BLAQIAABQAAgAIAPsBkFD8VQMpUAAAAGwAAAAbAAAAAAAAAAEAAAAAAFNXAAB1bml2ZXJzYWwvdW5pdmVyc2FsLnBuZy54bWxQSwUGAAAAAAkACQC8AgAA3FcAAAAA"/>
  <p:tag name="ISPRING_CURRENT_PLAYER_ID" val="universal"/>
  <p:tag name="ISPRING_ULTRA_SCORM_COURCE_TITLE" val="Nhan biet so 5"/>
  <p:tag name="ISPRING_ULTRA_SCORM_LESSON_TITLE" val="nhan biet so 5"/>
  <p:tag name="ISPRING_ULTRA_SCORM_COURSE_ID" val="633E41AF-5197-439F-8788-61C9D0C6838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Nhan biet so 5"/>
  <p:tag name="ISPRING_LMS_API_VERSION" val="SCORM 2004 (2nd edition)"/>
  <p:tag name="ISPRING_OUTPUT_FOLDER" val="C:\Users\Administrator\Desktop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.87"/>
  <p:tag name="GENSWF_SLIDE_TITLE" val="Slide 6"/>
  <p:tag name="ISPRING_SLIDE_INDENT_LEVEL" val="0"/>
  <p:tag name="ISPRING_PLAYER_PLAYLIST_ID" val="db37908a1dd1beb766bddff32f0de6b89017a1ce"/>
  <p:tag name="ISPRING_SLIDE_ID_2" val="{9E1930AB-1CA6-443D-888F-828320FD380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0.647|1.413|1.288|1.471|1.092"/>
  <p:tag name="GENSWF_SLIDE_TITLE" val="Slide 7"/>
  <p:tag name="ISPRING_SLIDE_INDENT_LEVEL" val="0"/>
  <p:tag name="ISPRING_PLAYER_PLAYLIST_ID" val="db37908a1dd1beb766bddff32f0de6b89017a1ce"/>
  <p:tag name="GENSWF_ADVANCE_TIME" val="19.629"/>
  <p:tag name="ISPRING_SLIDE_ID_2" val="{7D373684-A8EC-4458-A96C-3CAAE6B1E71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2A06CE2-5EFF-40E6-946A-7B3546818F8B}"/>
  <p:tag name="GENSWF_ADVANCE_TIME" val="11.8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8"/>
  <p:tag name="ISPRING_SLIDE_INDENT_LEVEL" val="0"/>
  <p:tag name="ISPRING_PLAYER_PLAYLIST_ID" val="db37908a1dd1beb766bddff32f0de6b89017a1ce"/>
  <p:tag name="GENSWF_ADVANCE_TIME" val="224.003"/>
  <p:tag name="TIMING" val="|13.711|1.314|1.293|1.33|1.238|8.042|4.22|9.518|1.086|1.021|1.138|45.065|21.404|1.5|46.155|2.771|2.703|5.807|4.737|7.859|3.173|6.265|3.316|10.045|3.7|2.217"/>
  <p:tag name="ISPRING_SLIDE_ID_2" val="{60BE0415-A78D-4199-B9A6-9136FC65267A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9"/>
  <p:tag name="ISPRING_SLIDE_INDENT_LEVEL" val="0"/>
  <p:tag name="ISPRING_PLAYER_PLAYLIST_ID" val="db37908a1dd1beb766bddff32f0de6b89017a1ce"/>
  <p:tag name="GENSWF_ADVANCE_TIME" val="18.601"/>
  <p:tag name="ISPRING_SLIDE_ID_2" val="{533669D9-D978-4ADD-B89C-508EBC0C4D5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"/>
  <p:tag name="ISPRING_SLIDE_INDENT_LEVEL" val="0"/>
  <p:tag name="ISPRING_PLAYER_PLAYLIST_ID" val="db37908a1dd1beb766bddff32f0de6b89017a1ce"/>
  <p:tag name="GENSWF_ADVANCE_TIME" val="45.8"/>
  <p:tag name="ISPRING_SLIDE_ID_2" val="{20C7EF10-301B-4306-812E-DA3F769E35EF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11"/>
  <p:tag name="ISPRING_SLIDE_INDENT_LEVEL" val="0"/>
  <p:tag name="ISPRING_PLAYER_PLAYLIST_ID" val="db37908a1dd1beb766bddff32f0de6b89017a1ce"/>
  <p:tag name="GENSWF_ADVANCE_TIME" val="33.785"/>
  <p:tag name="TIMING" val="|25.74"/>
  <p:tag name="ISPRING_SLIDE_ID_2" val="{64737344-98A3-4F0B-9FF3-40C14808D12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12"/>
  <p:tag name="ISPRING_SLIDE_INDENT_LEVEL" val="0"/>
  <p:tag name="ISPRING_PLAYER_PLAYLIST_ID" val="db37908a1dd1beb766bddff32f0de6b89017a1ce"/>
  <p:tag name="GENSWF_ADVANCE_TIME" val="27.056"/>
  <p:tag name="TIMING" val="|19.981"/>
  <p:tag name="ISPRING_SLIDE_ID_2" val="{D1431E02-1CF0-45A3-A0EB-9A7FFA192AF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"/>
  <p:tag name="ISPRING_SLIDE_INDENT_LEVEL" val="0"/>
  <p:tag name="ISPRING_PLAYER_PLAYLIST_ID" val="db37908a1dd1beb766bddff32f0de6b89017a1ce"/>
  <p:tag name="GENSWF_ADVANCE_TIME" val="26.382"/>
  <p:tag name="ISPRING_SLIDE_ID_2" val="{3E617769-70DB-495B-9C38-C815D14AE88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ề tài"/>
  <p:tag name="ISPRING_SLIDE_INDENT_LEVEL" val="0"/>
  <p:tag name="ISPRING_PLAYER_PLAYLIST_ID" val="db37908a1dd1beb766bddff32f0de6b89017a1ce"/>
  <p:tag name="GENSWF_ADVANCE_TIME" val="13.901"/>
  <p:tag name="ISPRING_SLIDE_ID_2" val="{4FCD22D8-EECD-4874-8B85-AAA4E3046C8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1"/>
  <p:tag name="GENSWF_SLIDE_TITLE" val="Mục đích - yêu cầu"/>
  <p:tag name="ISPRING_SLIDE_INDENT_LEVEL" val="0"/>
  <p:tag name="ISPRING_PLAYER_PLAYLIST_ID" val="db37908a1dd1beb766bddff32f0de6b89017a1ce"/>
  <p:tag name="GENSWF_ADVANCE_TIME" val="37.201"/>
  <p:tag name="ISPRING_SLIDE_ID_2" val="{4F198C7E-E340-40F0-9382-A6E3EFFE9CA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hát"/>
  <p:tag name="ISPRING_SLIDE_INDENT_LEVEL" val="0"/>
  <p:tag name="ISPRING_PLAYER_LAYOUT_TYPE" val="Video"/>
  <p:tag name="ISPRING_SLIDE_ID_2" val="{9902A2F5-A1C2-4F52-8403-145156268EC1}"/>
  <p:tag name="GENSWF_ADVANCE_TIME" val="58.6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1"/>
  <p:tag name="ISPRING_SLIDE_INDENT_LEVEL" val="0"/>
  <p:tag name="ISPRING_PLAYER_PLAYLIST_ID" val="db37908a1dd1beb766bddff32f0de6b89017a1ce"/>
  <p:tag name="GENSWF_ADVANCE_TIME" val="4.602"/>
  <p:tag name="ISPRING_SLIDE_ID_2" val="{1993CF5C-21EC-4F37-B730-8241EB1C398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2"/>
  <p:tag name="ISPRING_SLIDE_INDENT_LEVEL" val="0"/>
  <p:tag name="ISPRING_PLAYER_PLAYLIST_ID" val="db37908a1dd1beb766bddff32f0de6b89017a1ce"/>
  <p:tag name="GENSWF_ADVANCE_TIME" val="14.269"/>
  <p:tag name="ISPRING_SLIDE_ID_2" val="{F5098400-C834-4452-8283-1F617837740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9|3.803|2.248"/>
  <p:tag name="GENSWF_SLIDE_TITLE" val="Slide 3"/>
  <p:tag name="ISPRING_SLIDE_INDENT_LEVEL" val="0"/>
  <p:tag name="ISPRING_PLAYER_PLAYLIST_ID" val="db37908a1dd1beb766bddff32f0de6b89017a1ce"/>
  <p:tag name="GENSWF_ADVANCE_TIME" val="13.903"/>
  <p:tag name="ISPRING_SLIDE_ID_2" val="{1B9103A2-EA8E-4CAA-AA6F-A9495CF10E8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4"/>
  <p:tag name="ISPRING_SLIDE_INDENT_LEVEL" val="0"/>
  <p:tag name="ISPRING_PLAYER_PLAYLIST_ID" val="db37908a1dd1beb766bddff32f0de6b89017a1ce"/>
  <p:tag name="GENSWF_ADVANCE_TIME" val="3.109"/>
  <p:tag name="ISPRING_SLIDE_ID_2" val="{94BEFD47-A063-4BDF-8653-6800A81BA82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lide 5"/>
  <p:tag name="ISPRING_SLIDE_INDENT_LEVEL" val="0"/>
  <p:tag name="ISPRING_PLAYER_PLAYLIST_ID" val="db37908a1dd1beb766bddff32f0de6b89017a1ce"/>
  <p:tag name="GENSWF_ADVANCE_TIME" val="15.745"/>
  <p:tag name="TIMING" val="|8.569|1.329|1.934|3.912"/>
  <p:tag name="ISPRING_SLIDE_ID_2" val="{273A508F-3810-493D-A426-63428D5F65C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213</Words>
  <Application>Microsoft Office PowerPoint</Application>
  <PresentationFormat>Widescreen</PresentationFormat>
  <Paragraphs>41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.VnTimeH</vt:lpstr>
      <vt:lpstr>Arial</vt:lpstr>
      <vt:lpstr>Articulate Extrabold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 biet so 5</dc:title>
  <dc:creator>Windows User</dc:creator>
  <cp:lastModifiedBy>Windows User</cp:lastModifiedBy>
  <cp:revision>74</cp:revision>
  <dcterms:created xsi:type="dcterms:W3CDTF">2020-04-15T07:56:28Z</dcterms:created>
  <dcterms:modified xsi:type="dcterms:W3CDTF">2020-04-15T17:47:41Z</dcterms:modified>
</cp:coreProperties>
</file>