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80" r:id="rId2"/>
    <p:sldId id="279" r:id="rId3"/>
    <p:sldId id="287" r:id="rId4"/>
    <p:sldId id="288" r:id="rId5"/>
    <p:sldId id="259" r:id="rId6"/>
    <p:sldId id="285" r:id="rId7"/>
    <p:sldId id="261" r:id="rId8"/>
    <p:sldId id="262" r:id="rId9"/>
    <p:sldId id="263" r:id="rId10"/>
    <p:sldId id="264" r:id="rId11"/>
    <p:sldId id="265" r:id="rId12"/>
    <p:sldId id="293" r:id="rId13"/>
    <p:sldId id="294" r:id="rId14"/>
    <p:sldId id="295" r:id="rId15"/>
    <p:sldId id="296" r:id="rId16"/>
    <p:sldId id="271" r:id="rId17"/>
    <p:sldId id="272" r:id="rId18"/>
    <p:sldId id="297" r:id="rId19"/>
    <p:sldId id="273" r:id="rId20"/>
    <p:sldId id="276" r:id="rId21"/>
    <p:sldId id="275" r:id="rId22"/>
    <p:sldId id="277" r:id="rId23"/>
    <p:sldId id="284" r:id="rId24"/>
    <p:sldId id="298" r:id="rId25"/>
    <p:sldId id="299" r:id="rId26"/>
    <p:sldId id="300" r:id="rId27"/>
    <p:sldId id="281" r:id="rId28"/>
  </p:sldIdLst>
  <p:sldSz cx="9144000" cy="6858000" type="screen4x3"/>
  <p:notesSz cx="6858000" cy="91440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50" autoAdjust="0"/>
  </p:normalViewPr>
  <p:slideViewPr>
    <p:cSldViewPr>
      <p:cViewPr varScale="1">
        <p:scale>
          <a:sx n="68" d="100"/>
          <a:sy n="68" d="100"/>
        </p:scale>
        <p:origin x="70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4C614-AE58-4D1C-9FC7-DD8582758142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263967-E4DB-469F-9D4E-A930AF1926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629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623E1-A994-4F45-B3F4-006859DBDF17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slide" Target="slide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hyperlink" Target="http://vi.wikipedia.org/wiki/T%E1%BA%ADp_tin:Traffic_lights_green.sv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vi.wikipedia.org/wiki/T%E1%BA%ADp_tin:Traffic_lights_yellow.svg" TargetMode="External"/><Relationship Id="rId5" Type="http://schemas.openxmlformats.org/officeDocument/2006/relationships/image" Target="../media/image21.png"/><Relationship Id="rId4" Type="http://schemas.openxmlformats.org/officeDocument/2006/relationships/hyperlink" Target="http://vi.wikipedia.org/wiki/T%E1%BA%ADp_tin:Traffic_lights_red.svg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0.png"/><Relationship Id="rId2" Type="http://schemas.openxmlformats.org/officeDocument/2006/relationships/hyperlink" Target="http://vi.wikipedia.org/wiki/T%E1%BA%ADp_tin:Traffic_lights_yellow.sv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vi.wikipedia.org/wiki/T%E1%BA%ADp_tin:Traffic_lights_green.svg" TargetMode="External"/><Relationship Id="rId5" Type="http://schemas.openxmlformats.org/officeDocument/2006/relationships/image" Target="../media/image21.png"/><Relationship Id="rId4" Type="http://schemas.openxmlformats.org/officeDocument/2006/relationships/hyperlink" Target="http://vi.wikipedia.org/wiki/T%E1%BA%ADp_tin:Traffic_lights_red.sv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en%20giao%20thong\5%20-%20Johnny%20Guitar.mp3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90800" y="4038599"/>
            <a:ext cx="3970396" cy="1931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endParaRPr lang="en-US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nhánh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endParaRPr lang="en-US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hoc: </a:t>
            </a: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4 - 5 </a:t>
            </a: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Trương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Thúy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Vân</a:t>
            </a:r>
            <a:endParaRPr lang="en-US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 descr="lang 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32766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5" descr="Pictur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4724400"/>
            <a:ext cx="199390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Picture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4169749">
            <a:off x="7464518" y="2090146"/>
            <a:ext cx="10668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Pictur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9540" y="3276600"/>
            <a:ext cx="1456038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457200" y="1143000"/>
            <a:ext cx="8231688" cy="30861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endParaRPr lang="en-US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5" descr="Pictur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9350" y="1731730"/>
            <a:ext cx="1238250" cy="95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Content Placeholder 4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755892"/>
            <a:ext cx="2590800" cy="2015067"/>
          </a:xfrm>
          <a:noFill/>
          <a:ln>
            <a:solidFill>
              <a:srgbClr val="FFFFFF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2409942" y="632149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 THỤY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ndodenxanh_zpsgkgz2vk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12903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658" y="5638800"/>
            <a:ext cx="6328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kẻo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tông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uyen-tho-32-359x2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1784" y="5410200"/>
            <a:ext cx="76177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làu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làu</a:t>
            </a:r>
            <a:endParaRPr lang="en-US" sz="3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mau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14" y="2743200"/>
            <a:ext cx="8534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0000" dirty="0" err="1" smtClean="0">
                <a:latin typeface="Times New Roman" pitchFamily="18" charset="0"/>
                <a:cs typeface="Times New Roman" pitchFamily="18" charset="0"/>
              </a:rPr>
              <a:t>ín</a:t>
            </a:r>
            <a:r>
              <a:rPr lang="en-US" sz="1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0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endParaRPr lang="en-US" sz="10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0387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14" y="2743200"/>
            <a:ext cx="8534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endParaRPr lang="en-US" sz="10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0704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14" y="2743200"/>
            <a:ext cx="8534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 err="1" smtClean="0">
                <a:latin typeface="Times New Roman" pitchFamily="18" charset="0"/>
                <a:cs typeface="Times New Roman" pitchFamily="18" charset="0"/>
              </a:rPr>
              <a:t>Làu</a:t>
            </a:r>
            <a:r>
              <a:rPr lang="en-US" sz="1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0" dirty="0" err="1" smtClean="0">
                <a:latin typeface="Times New Roman" pitchFamily="18" charset="0"/>
                <a:cs typeface="Times New Roman" pitchFamily="18" charset="0"/>
              </a:rPr>
              <a:t>làu</a:t>
            </a:r>
            <a:endParaRPr lang="en-US" sz="10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4026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7679" y="2286000"/>
            <a:ext cx="731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9600" dirty="0" err="1" smtClean="0"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dirty="0" err="1" smtClean="0">
                <a:latin typeface="Times New Roman" pitchFamily="18" charset="0"/>
                <a:cs typeface="Times New Roman" pitchFamily="18" charset="0"/>
              </a:rPr>
              <a:t>thoại</a:t>
            </a:r>
            <a:endParaRPr lang="en-US" sz="9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3534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09600"/>
            <a:ext cx="83503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73631" y="3429000"/>
            <a:ext cx="6042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“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endParaRPr lang="en-US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89" y="208767"/>
            <a:ext cx="90220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762000" y="1371600"/>
            <a:ext cx="807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637" y="2574925"/>
            <a:ext cx="974725" cy="305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773" y="2514600"/>
            <a:ext cx="1016000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578100"/>
            <a:ext cx="1058863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685800" y="5809988"/>
            <a:ext cx="7772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>
                <a:solidFill>
                  <a:srgbClr val="FF0066"/>
                </a:solidFill>
                <a:cs typeface="Arial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cs typeface="Arial" charset="0"/>
              </a:rPr>
              <a:t>Đèn</a:t>
            </a:r>
            <a:r>
              <a:rPr lang="en-US" sz="4000" dirty="0">
                <a:solidFill>
                  <a:srgbClr val="FF0066"/>
                </a:solidFill>
                <a:cs typeface="Arial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cs typeface="Arial" charset="0"/>
              </a:rPr>
              <a:t>xanh</a:t>
            </a:r>
            <a:r>
              <a:rPr lang="en-US" sz="4000" dirty="0">
                <a:solidFill>
                  <a:srgbClr val="FF0066"/>
                </a:solidFill>
                <a:cs typeface="Arial" charset="0"/>
              </a:rPr>
              <a:t>	 </a:t>
            </a:r>
            <a:r>
              <a:rPr lang="en-US" sz="4000" dirty="0" err="1">
                <a:solidFill>
                  <a:srgbClr val="FF0066"/>
                </a:solidFill>
                <a:cs typeface="Arial" charset="0"/>
              </a:rPr>
              <a:t>đèn</a:t>
            </a:r>
            <a:r>
              <a:rPr lang="en-US" sz="4000" dirty="0">
                <a:solidFill>
                  <a:srgbClr val="FF0066"/>
                </a:solidFill>
                <a:cs typeface="Arial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cs typeface="Arial" charset="0"/>
              </a:rPr>
              <a:t>đỏ</a:t>
            </a:r>
            <a:r>
              <a:rPr lang="en-US" sz="4000" dirty="0">
                <a:solidFill>
                  <a:srgbClr val="FF0066"/>
                </a:solidFill>
                <a:cs typeface="Arial" charset="0"/>
              </a:rPr>
              <a:t> 	</a:t>
            </a:r>
            <a:r>
              <a:rPr lang="en-US" sz="4000" dirty="0" smtClean="0">
                <a:solidFill>
                  <a:srgbClr val="FF0066"/>
                </a:solidFill>
                <a:cs typeface="Arial" charset="0"/>
              </a:rPr>
              <a:t>      </a:t>
            </a:r>
            <a:r>
              <a:rPr lang="en-US" sz="4000" dirty="0" err="1" smtClean="0">
                <a:solidFill>
                  <a:srgbClr val="FF0066"/>
                </a:solidFill>
                <a:cs typeface="Arial" charset="0"/>
              </a:rPr>
              <a:t>đèn</a:t>
            </a:r>
            <a:r>
              <a:rPr lang="en-US" sz="4000" dirty="0" smtClean="0">
                <a:solidFill>
                  <a:srgbClr val="FF0066"/>
                </a:solidFill>
                <a:cs typeface="Arial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cs typeface="Arial" charset="0"/>
              </a:rPr>
              <a:t>vàng</a:t>
            </a:r>
            <a:endParaRPr lang="en-US" sz="4000" dirty="0">
              <a:solidFill>
                <a:srgbClr val="FF0066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8363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304800"/>
            <a:ext cx="82060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 descr="Slide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371600"/>
            <a:ext cx="8915400" cy="5486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608682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136398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-20877" y="762000"/>
            <a:ext cx="962955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thú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4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5" descr="Picture1bupbe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77" y="1905000"/>
            <a:ext cx="2794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Em-Di-Qua-Nga-Tu-Duong-Pho-Nhac-Thieu-Nh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05200" y="3048000"/>
            <a:ext cx="1371600" cy="1371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3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28600"/>
            <a:ext cx="81676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28600" y="1371601"/>
            <a:ext cx="9003323" cy="5486400"/>
            <a:chOff x="0" y="0"/>
            <a:chExt cx="9673828" cy="6858000"/>
          </a:xfrm>
        </p:grpSpPr>
        <p:pic>
          <p:nvPicPr>
            <p:cNvPr id="18" name="Picture 17" descr="den-giao-thong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9525000" cy="6858000"/>
            </a:xfrm>
            <a:prstGeom prst="rect">
              <a:avLst/>
            </a:prstGeom>
          </p:spPr>
        </p:pic>
        <p:grpSp>
          <p:nvGrpSpPr>
            <p:cNvPr id="19" name="Group 8"/>
            <p:cNvGrpSpPr/>
            <p:nvPr/>
          </p:nvGrpSpPr>
          <p:grpSpPr>
            <a:xfrm>
              <a:off x="1" y="457200"/>
              <a:ext cx="9673827" cy="5387060"/>
              <a:chOff x="1" y="457200"/>
              <a:chExt cx="9673827" cy="5387060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1" y="5036346"/>
                <a:ext cx="9673827" cy="8079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 smtClean="0">
                    <a:latin typeface="Times New Roman" pitchFamily="18" charset="0"/>
                    <a:cs typeface="Times New Roman" pitchFamily="18" charset="0"/>
                  </a:rPr>
                  <a:t>Đèn</a:t>
                </a:r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latin typeface="Times New Roman" pitchFamily="18" charset="0"/>
                    <a:cs typeface="Times New Roman" pitchFamily="18" charset="0"/>
                  </a:rPr>
                  <a:t>vàng</a:t>
                </a:r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latin typeface="Times New Roman" pitchFamily="18" charset="0"/>
                    <a:cs typeface="Times New Roman" pitchFamily="18" charset="0"/>
                  </a:rPr>
                  <a:t>chậm</a:t>
                </a:r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latin typeface="Times New Roman" pitchFamily="18" charset="0"/>
                    <a:cs typeface="Times New Roman" pitchFamily="18" charset="0"/>
                  </a:rPr>
                  <a:t>lại</a:t>
                </a:r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latin typeface="Times New Roman" pitchFamily="18" charset="0"/>
                    <a:cs typeface="Times New Roman" pitchFamily="18" charset="0"/>
                  </a:rPr>
                  <a:t>dừng</a:t>
                </a:r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latin typeface="Times New Roman" pitchFamily="18" charset="0"/>
                    <a:cs typeface="Times New Roman" pitchFamily="18" charset="0"/>
                  </a:rPr>
                  <a:t>thôi</a:t>
                </a:r>
                <a:endParaRPr lang="en-US" sz="3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685800" y="457200"/>
                <a:ext cx="457200" cy="6096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685800" y="1828800"/>
                <a:ext cx="457200" cy="6096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52400" y="1676400"/>
            <a:ext cx="8839200" cy="5181600"/>
            <a:chOff x="0" y="2057400"/>
            <a:chExt cx="5071689" cy="4800600"/>
          </a:xfrm>
        </p:grpSpPr>
        <p:pic>
          <p:nvPicPr>
            <p:cNvPr id="12" name="Picture 11" descr="dendodenxanh_zpsgkgz2vkk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" y="2057400"/>
              <a:ext cx="5071688" cy="48006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0" y="5780782"/>
              <a:ext cx="50292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solidFill>
                    <a:schemeClr val="bg1"/>
                  </a:solidFill>
                </a:rPr>
                <a:t>Đèn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đỏ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dừng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lại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,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kẻo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rồi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tông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nhau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0"/>
            <a:ext cx="84561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Heptagon 4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</a:rPr>
              <a:t>1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6" name="Heptagon 5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Heptagon 6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Heptagon 7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Heptagon 8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Explosion 1 9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 smtClean="0">
                <a:solidFill>
                  <a:srgbClr val="FF0000"/>
                </a:solidFill>
              </a:rPr>
              <a:t>Hết</a:t>
            </a:r>
            <a:r>
              <a:rPr lang="en-US" sz="5000" b="1" dirty="0" smtClean="0">
                <a:solidFill>
                  <a:srgbClr val="FF0000"/>
                </a:solidFill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sp>
        <p:nvSpPr>
          <p:cNvPr id="12" name="7-Point Star 11">
            <a:hlinkClick r:id="rId4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truyen-tho-32-359x20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28801"/>
            <a:ext cx="5181600" cy="502919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6019800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endParaRPr lang="en-US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mau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81000" y="1012954"/>
            <a:ext cx="8229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Tx/>
              <a:buChar char="-"/>
            </a:pP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71500" indent="-571500">
              <a:buFontTx/>
              <a:buChar char="-"/>
            </a:pP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71500" indent="-571500">
              <a:buFontTx/>
              <a:buChar char="-"/>
            </a:pP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Tx/>
              <a:buChar char="-"/>
            </a:pP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Tx/>
              <a:buChar char="-"/>
            </a:pP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to</a:t>
            </a:r>
          </a:p>
          <a:p>
            <a:pPr algn="ctr"/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6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6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6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6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6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6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endParaRPr lang="en-US" sz="6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610600" cy="5029200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>
              <a:buFontTx/>
              <a:buNone/>
            </a:pP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Ba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endParaRPr lang="en-US" sz="4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eaLnBrk="1" hangingPunct="1">
              <a:buFontTx/>
              <a:buNone/>
            </a:pPr>
            <a:r>
              <a:rPr lang="en-US" sz="48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eaLnBrk="1" hangingPunct="1"/>
            <a:endParaRPr lang="en-US" sz="4000" dirty="0" smtClean="0">
              <a:solidFill>
                <a:srgbClr val="FF0066"/>
              </a:solidFill>
            </a:endParaRPr>
          </a:p>
        </p:txBody>
      </p:sp>
      <p:pic>
        <p:nvPicPr>
          <p:cNvPr id="4100" name="Picture 4" descr="47px-Traffic_lights_gree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00200"/>
            <a:ext cx="1143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47px-Traffic_lights_red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600200"/>
            <a:ext cx="914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47px-Traffic_lights_yellow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600200"/>
            <a:ext cx="990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 descr="47px-Traffic_lights_gree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181600"/>
            <a:ext cx="838200" cy="117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1828800" y="5582868"/>
            <a:ext cx="68199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7525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10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47px-Traffic_lights_yellow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50607"/>
            <a:ext cx="1153658" cy="1425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47px-Traffic_lights_red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5" y="1932353"/>
            <a:ext cx="1219200" cy="1477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47px-Traffic_lights_red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871" y="4724400"/>
            <a:ext cx="990600" cy="1386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2895600" y="588507"/>
            <a:ext cx="680878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thôi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1371600" y="2255836"/>
            <a:ext cx="752079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kẻo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tông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1524000" y="3565674"/>
            <a:ext cx="7543800" cy="70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làu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làu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5134084" y="5967152"/>
            <a:ext cx="3505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68893" y="4876800"/>
            <a:ext cx="9989507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mau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8" descr="47px-Traffic_lights_green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84" y="4724400"/>
            <a:ext cx="1136215" cy="1386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78258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" grpId="0"/>
      <p:bldP spid="5131" grpId="0"/>
      <p:bldP spid="5132" grpId="0"/>
      <p:bldP spid="5133" grpId="0"/>
      <p:bldP spid="513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008nn9.jpg"/>
          <p:cNvPicPr>
            <a:picLocks noChangeAspect="1"/>
          </p:cNvPicPr>
          <p:nvPr/>
        </p:nvPicPr>
        <p:blipFill>
          <a:blip r:embed="rId4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04075" y="1066800"/>
            <a:ext cx="739305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Em-Di-Qua-Nga-Tu-Duong-Pho-Nhac-Thieu-Nh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55458" y="3124200"/>
            <a:ext cx="1345142" cy="134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4048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35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008nn9.jpg"/>
          <p:cNvPicPr>
            <a:picLocks noChangeAspect="1"/>
          </p:cNvPicPr>
          <p:nvPr/>
        </p:nvPicPr>
        <p:blipFill>
          <a:blip r:embed="rId4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981075" y="1752600"/>
            <a:ext cx="7181850" cy="1371600"/>
            <a:chOff x="756" y="2832"/>
            <a:chExt cx="4524" cy="936"/>
          </a:xfrm>
          <a:effectLst>
            <a:glow rad="139700">
              <a:schemeClr val="accent4">
                <a:satMod val="175000"/>
                <a:alpha val="40000"/>
              </a:schemeClr>
            </a:glow>
          </a:effectLst>
        </p:grpSpPr>
        <p:pic>
          <p:nvPicPr>
            <p:cNvPr id="6" name="Picture 16" descr="Chµo t¹m biÖt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56" y="2832"/>
              <a:ext cx="4092" cy="936"/>
            </a:xfrm>
            <a:prstGeom prst="rect">
              <a:avLst/>
            </a:prstGeom>
            <a:noFill/>
          </p:spPr>
        </p:pic>
        <p:sp>
          <p:nvSpPr>
            <p:cNvPr id="7" name="Text Box 17"/>
            <p:cNvSpPr txBox="1">
              <a:spLocks noChangeArrowheads="1"/>
            </p:cNvSpPr>
            <p:nvPr/>
          </p:nvSpPr>
          <p:spPr bwMode="auto">
            <a:xfrm>
              <a:off x="4848" y="3120"/>
              <a:ext cx="432" cy="44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4000" dirty="0">
                  <a:solidFill>
                    <a:srgbClr val="00CCFF"/>
                  </a:solidFill>
                  <a:latin typeface=".VnCooperH" pitchFamily="34" charset="0"/>
                </a:rPr>
                <a:t>!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33399" y="685800"/>
            <a:ext cx="77713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thúc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BanOiCoBiet-V.A-262408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77436" y="3386203"/>
            <a:ext cx="1241641" cy="124164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021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008nn9.jpg"/>
          <p:cNvPicPr>
            <a:picLocks noChangeAspect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9600" y="1600200"/>
            <a:ext cx="7315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dung.</a:t>
            </a:r>
            <a:endParaRPr lang="en-US" sz="4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    a.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endParaRPr lang="en-US" sz="4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    b.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thoại</a:t>
            </a:r>
            <a:endParaRPr lang="en-US" sz="4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    c.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4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2009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008nn9.jpg"/>
          <p:cNvPicPr>
            <a:picLocks noChangeAspect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9600" y="1600200"/>
            <a:ext cx="731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endParaRPr lang="en-US" sz="4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     *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iảng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dung.</a:t>
            </a:r>
          </a:p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     *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86592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14_1024x7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44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3184" y="533400"/>
            <a:ext cx="867763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thông</a:t>
            </a:r>
            <a:endParaRPr lang="en-US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762000" y="1371600"/>
            <a:ext cx="807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152400"/>
            <a:ext cx="8915400" cy="6553200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33400"/>
            <a:ext cx="974725" cy="305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57200"/>
            <a:ext cx="1016000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57200"/>
            <a:ext cx="1058863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457200" y="3886200"/>
            <a:ext cx="7772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FF0066"/>
                </a:solidFill>
                <a:cs typeface="Arial" charset="0"/>
              </a:rPr>
              <a:t> Đèn xanh	 đèn đỏ 	đèn vàng</a:t>
            </a:r>
          </a:p>
        </p:txBody>
      </p:sp>
      <p:sp>
        <p:nvSpPr>
          <p:cNvPr id="3083" name="AutoShape 11"/>
          <p:cNvSpPr>
            <a:spLocks noChangeArrowheads="1"/>
          </p:cNvSpPr>
          <p:nvPr/>
        </p:nvSpPr>
        <p:spPr bwMode="auto">
          <a:xfrm>
            <a:off x="1371600" y="2514600"/>
            <a:ext cx="838200" cy="838200"/>
          </a:xfrm>
          <a:prstGeom prst="flowChartConnector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4" name="AutoShape 12"/>
          <p:cNvSpPr>
            <a:spLocks noChangeArrowheads="1"/>
          </p:cNvSpPr>
          <p:nvPr/>
        </p:nvSpPr>
        <p:spPr bwMode="auto">
          <a:xfrm>
            <a:off x="6934200" y="1600200"/>
            <a:ext cx="838200" cy="838200"/>
          </a:xfrm>
          <a:prstGeom prst="flowChartConnector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5" name="AutoShape 13"/>
          <p:cNvSpPr>
            <a:spLocks noChangeArrowheads="1"/>
          </p:cNvSpPr>
          <p:nvPr/>
        </p:nvSpPr>
        <p:spPr bwMode="auto">
          <a:xfrm>
            <a:off x="3962400" y="609600"/>
            <a:ext cx="838200" cy="838200"/>
          </a:xfrm>
          <a:prstGeom prst="flowChartConnector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86" name="5 - Johnny Guitar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248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729747d8za2kbusq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638800"/>
            <a:ext cx="3733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729747d8za2kbusq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791200"/>
            <a:ext cx="39624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533400" y="4724400"/>
            <a:ext cx="8077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000">
                <a:solidFill>
                  <a:srgbClr val="FF0000"/>
                </a:solidFill>
              </a:rPr>
              <a:t>Ba đèn tín hiệu an toàn giao thông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99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6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76200"/>
            <a:ext cx="9525000" cy="6858000"/>
            <a:chOff x="0" y="76200"/>
            <a:chExt cx="9525000" cy="6858000"/>
          </a:xfrm>
        </p:grpSpPr>
        <p:pic>
          <p:nvPicPr>
            <p:cNvPr id="5" name="Picture 4" descr="den-giao-thong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76200"/>
              <a:ext cx="9525000" cy="6858000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685800" y="457200"/>
              <a:ext cx="6775300" cy="5904130"/>
              <a:chOff x="685800" y="457200"/>
              <a:chExt cx="6775300" cy="5904130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1600200" y="5714999"/>
                <a:ext cx="586090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Đèn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vàng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chậm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lại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dừng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thôi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685800" y="457200"/>
                <a:ext cx="457200" cy="6096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685800" y="1828800"/>
                <a:ext cx="457200" cy="6096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126&quot;&gt;&lt;object type=&quot;3&quot; unique_id=&quot;10127&quot;&gt;&lt;property id=&quot;20148&quot; value=&quot;5&quot;/&gt;&lt;property id=&quot;20300&quot; value=&quot;Slide 1&quot;/&gt;&lt;property id=&quot;20307&quot; value=&quot;280&quot;/&gt;&lt;/object&gt;&lt;object type=&quot;3&quot; unique_id=&quot;10128&quot;&gt;&lt;property id=&quot;20148&quot; value=&quot;5&quot;/&gt;&lt;property id=&quot;20300&quot; value=&quot;Slide 2&quot;/&gt;&lt;property id=&quot;20307&quot; value=&quot;279&quot;/&gt;&lt;/object&gt;&lt;object type=&quot;3&quot; unique_id=&quot;10129&quot;&gt;&lt;property id=&quot;20148&quot; value=&quot;5&quot;/&gt;&lt;property id=&quot;20300&quot; value=&quot;Slide 3&quot;/&gt;&lt;property id=&quot;20307&quot; value=&quot;287&quot;/&gt;&lt;/object&gt;&lt;object type=&quot;3&quot; unique_id=&quot;10130&quot;&gt;&lt;property id=&quot;20148&quot; value=&quot;5&quot;/&gt;&lt;property id=&quot;20300&quot; value=&quot;Slide 4&quot;/&gt;&lt;property id=&quot;20307&quot; value=&quot;288&quot;/&gt;&lt;/object&gt;&lt;object type=&quot;3&quot; unique_id=&quot;10131&quot;&gt;&lt;property id=&quot;20148&quot; value=&quot;5&quot;/&gt;&lt;property id=&quot;20300&quot; value=&quot;Slide 5&quot;/&gt;&lt;property id=&quot;20307&quot; value=&quot;259&quot;/&gt;&lt;/object&gt;&lt;object type=&quot;3&quot; unique_id=&quot;10132&quot;&gt;&lt;property id=&quot;20148&quot; value=&quot;5&quot;/&gt;&lt;property id=&quot;20300&quot; value=&quot;Slide 6&quot;/&gt;&lt;property id=&quot;20307&quot; value=&quot;285&quot;/&gt;&lt;/object&gt;&lt;object type=&quot;3&quot; unique_id=&quot;10133&quot;&gt;&lt;property id=&quot;20148&quot; value=&quot;5&quot;/&gt;&lt;property id=&quot;20300&quot; value=&quot;Slide 7&quot;/&gt;&lt;property id=&quot;20307&quot; value=&quot;261&quot;/&gt;&lt;/object&gt;&lt;object type=&quot;3&quot; unique_id=&quot;10134&quot;&gt;&lt;property id=&quot;20148&quot; value=&quot;5&quot;/&gt;&lt;property id=&quot;20300&quot; value=&quot;Slide 8&quot;/&gt;&lt;property id=&quot;20307&quot; value=&quot;262&quot;/&gt;&lt;/object&gt;&lt;object type=&quot;3&quot; unique_id=&quot;10135&quot;&gt;&lt;property id=&quot;20148&quot; value=&quot;5&quot;/&gt;&lt;property id=&quot;20300&quot; value=&quot;Slide 9&quot;/&gt;&lt;property id=&quot;20307&quot; value=&quot;263&quot;/&gt;&lt;/object&gt;&lt;object type=&quot;3&quot; unique_id=&quot;10136&quot;&gt;&lt;property id=&quot;20148&quot; value=&quot;5&quot;/&gt;&lt;property id=&quot;20300&quot; value=&quot;Slide 10&quot;/&gt;&lt;property id=&quot;20307&quot; value=&quot;264&quot;/&gt;&lt;/object&gt;&lt;object type=&quot;3&quot; unique_id=&quot;10137&quot;&gt;&lt;property id=&quot;20148&quot; value=&quot;5&quot;/&gt;&lt;property id=&quot;20300&quot; value=&quot;Slide 11&quot;/&gt;&lt;property id=&quot;20307&quot; value=&quot;265&quot;/&gt;&lt;/object&gt;&lt;object type=&quot;3&quot; unique_id=&quot;10138&quot;&gt;&lt;property id=&quot;20148&quot; value=&quot;5&quot;/&gt;&lt;property id=&quot;20300&quot; value=&quot;Slide 12&quot;/&gt;&lt;property id=&quot;20307&quot; value=&quot;293&quot;/&gt;&lt;/object&gt;&lt;object type=&quot;3&quot; unique_id=&quot;10139&quot;&gt;&lt;property id=&quot;20148&quot; value=&quot;5&quot;/&gt;&lt;property id=&quot;20300&quot; value=&quot;Slide 13&quot;/&gt;&lt;property id=&quot;20307&quot; value=&quot;294&quot;/&gt;&lt;/object&gt;&lt;object type=&quot;3&quot; unique_id=&quot;10140&quot;&gt;&lt;property id=&quot;20148&quot; value=&quot;5&quot;/&gt;&lt;property id=&quot;20300&quot; value=&quot;Slide 14&quot;/&gt;&lt;property id=&quot;20307&quot; value=&quot;295&quot;/&gt;&lt;/object&gt;&lt;object type=&quot;3&quot; unique_id=&quot;10141&quot;&gt;&lt;property id=&quot;20148&quot; value=&quot;5&quot;/&gt;&lt;property id=&quot;20300&quot; value=&quot;Slide 15&quot;/&gt;&lt;property id=&quot;20307&quot; value=&quot;296&quot;/&gt;&lt;/object&gt;&lt;object type=&quot;3&quot; unique_id=&quot;10142&quot;&gt;&lt;property id=&quot;20148&quot; value=&quot;5&quot;/&gt;&lt;property id=&quot;20300&quot; value=&quot;Slide 16&quot;/&gt;&lt;property id=&quot;20307&quot; value=&quot;271&quot;/&gt;&lt;/object&gt;&lt;object type=&quot;3&quot; unique_id=&quot;10143&quot;&gt;&lt;property id=&quot;20148&quot; value=&quot;5&quot;/&gt;&lt;property id=&quot;20300&quot; value=&quot;Slide 17&quot;/&gt;&lt;property id=&quot;20307&quot; value=&quot;272&quot;/&gt;&lt;/object&gt;&lt;object type=&quot;3&quot; unique_id=&quot;10144&quot;&gt;&lt;property id=&quot;20148&quot; value=&quot;5&quot;/&gt;&lt;property id=&quot;20300&quot; value=&quot;Slide 18&quot;/&gt;&lt;property id=&quot;20307&quot; value=&quot;297&quot;/&gt;&lt;/object&gt;&lt;object type=&quot;3&quot; unique_id=&quot;10145&quot;&gt;&lt;property id=&quot;20148&quot; value=&quot;5&quot;/&gt;&lt;property id=&quot;20300&quot; value=&quot;Slide 19&quot;/&gt;&lt;property id=&quot;20307&quot; value=&quot;273&quot;/&gt;&lt;/object&gt;&lt;object type=&quot;3&quot; unique_id=&quot;10146&quot;&gt;&lt;property id=&quot;20148&quot; value=&quot;5&quot;/&gt;&lt;property id=&quot;20300&quot; value=&quot;Slide 20&quot;/&gt;&lt;property id=&quot;20307&quot; value=&quot;276&quot;/&gt;&lt;/object&gt;&lt;object type=&quot;3&quot; unique_id=&quot;10147&quot;&gt;&lt;property id=&quot;20148&quot; value=&quot;5&quot;/&gt;&lt;property id=&quot;20300&quot; value=&quot;Slide 21&quot;/&gt;&lt;property id=&quot;20307&quot; value=&quot;275&quot;/&gt;&lt;/object&gt;&lt;object type=&quot;3&quot; unique_id=&quot;10148&quot;&gt;&lt;property id=&quot;20148&quot; value=&quot;5&quot;/&gt;&lt;property id=&quot;20300&quot; value=&quot;Slide 22&quot;/&gt;&lt;property id=&quot;20307&quot; value=&quot;277&quot;/&gt;&lt;/object&gt;&lt;object type=&quot;3&quot; unique_id=&quot;10149&quot;&gt;&lt;property id=&quot;20148&quot; value=&quot;5&quot;/&gt;&lt;property id=&quot;20300&quot; value=&quot;Slide 23&quot;/&gt;&lt;property id=&quot;20307&quot; value=&quot;284&quot;/&gt;&lt;/object&gt;&lt;object type=&quot;3&quot; unique_id=&quot;10150&quot;&gt;&lt;property id=&quot;20148&quot; value=&quot;5&quot;/&gt;&lt;property id=&quot;20300&quot; value=&quot;Slide 24 - &amp;quot;Bài thơ: Đèn giao thông&amp;quot;&quot;/&gt;&lt;property id=&quot;20307&quot; value=&quot;298&quot;/&gt;&lt;/object&gt;&lt;object type=&quot;3&quot; unique_id=&quot;10151&quot;&gt;&lt;property id=&quot;20148&quot; value=&quot;5&quot;/&gt;&lt;property id=&quot;20300&quot; value=&quot;Slide 25&quot;/&gt;&lt;property id=&quot;20307&quot; value=&quot;299&quot;/&gt;&lt;/object&gt;&lt;object type=&quot;3&quot; unique_id=&quot;10152&quot;&gt;&lt;property id=&quot;20148&quot; value=&quot;5&quot;/&gt;&lt;property id=&quot;20300&quot; value=&quot;Slide 26&quot;/&gt;&lt;property id=&quot;20307&quot; value=&quot;300&quot;/&gt;&lt;/object&gt;&lt;object type=&quot;3&quot; unique_id=&quot;10153&quot;&gt;&lt;property id=&quot;20148&quot; value=&quot;5&quot;/&gt;&lt;property id=&quot;20300&quot; value=&quot;Slide 27&quot;/&gt;&lt;property id=&quot;20307&quot; value=&quot;281&quot;/&gt;&lt;/object&gt;&lt;/object&gt;&lt;object type=&quot;8&quot; unique_id=&quot;10182&quot;&gt;&lt;/object&gt;&lt;/object&gt;&lt;/database&gt;"/>
  <p:tag name="MMPROD_NEXTUNIQUEID" val="10010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</TotalTime>
  <Words>387</Words>
  <Application>Microsoft Office PowerPoint</Application>
  <PresentationFormat>On-screen Show (4:3)</PresentationFormat>
  <Paragraphs>71</Paragraphs>
  <Slides>27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.VnCooperH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thơ: Đèn giao thông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69</cp:revision>
  <dcterms:created xsi:type="dcterms:W3CDTF">2016-04-10T13:01:26Z</dcterms:created>
  <dcterms:modified xsi:type="dcterms:W3CDTF">2020-07-02T03:14:13Z</dcterms:modified>
</cp:coreProperties>
</file>