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66" r:id="rId2"/>
    <p:sldId id="267" r:id="rId3"/>
    <p:sldId id="256" r:id="rId4"/>
    <p:sldId id="264" r:id="rId5"/>
    <p:sldId id="258" r:id="rId6"/>
    <p:sldId id="259" r:id="rId7"/>
    <p:sldId id="260" r:id="rId8"/>
    <p:sldId id="268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07"/>
    <p:restoredTop sz="94683"/>
  </p:normalViewPr>
  <p:slideViewPr>
    <p:cSldViewPr snapToGrid="0" snapToObjects="1">
      <p:cViewPr varScale="1">
        <p:scale>
          <a:sx n="96" d="100"/>
          <a:sy n="96" d="100"/>
        </p:scale>
        <p:origin x="17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C819-2A3E-D24A-A472-64B9C93F4B58}" type="datetimeFigureOut">
              <a:rPr lang="en-VN" smtClean="0"/>
              <a:t>9/25/21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1E1C-BD35-194C-99E4-289DB06D873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61048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C819-2A3E-D24A-A472-64B9C93F4B58}" type="datetimeFigureOut">
              <a:rPr lang="en-VN" smtClean="0"/>
              <a:t>9/25/21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1E1C-BD35-194C-99E4-289DB06D873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55231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C819-2A3E-D24A-A472-64B9C93F4B58}" type="datetimeFigureOut">
              <a:rPr lang="en-VN" smtClean="0"/>
              <a:t>9/25/21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1E1C-BD35-194C-99E4-289DB06D873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7397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C819-2A3E-D24A-A472-64B9C93F4B58}" type="datetimeFigureOut">
              <a:rPr lang="en-VN" smtClean="0"/>
              <a:t>9/25/21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1E1C-BD35-194C-99E4-289DB06D873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6325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C819-2A3E-D24A-A472-64B9C93F4B58}" type="datetimeFigureOut">
              <a:rPr lang="en-VN" smtClean="0"/>
              <a:t>9/25/21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1E1C-BD35-194C-99E4-289DB06D873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1066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C819-2A3E-D24A-A472-64B9C93F4B58}" type="datetimeFigureOut">
              <a:rPr lang="en-VN" smtClean="0"/>
              <a:t>9/25/21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1E1C-BD35-194C-99E4-289DB06D873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3655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C819-2A3E-D24A-A472-64B9C93F4B58}" type="datetimeFigureOut">
              <a:rPr lang="en-VN" smtClean="0"/>
              <a:t>9/25/21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1E1C-BD35-194C-99E4-289DB06D873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2936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C819-2A3E-D24A-A472-64B9C93F4B58}" type="datetimeFigureOut">
              <a:rPr lang="en-VN" smtClean="0"/>
              <a:t>9/25/21</a:t>
            </a:fld>
            <a:endParaRPr lang="en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1E1C-BD35-194C-99E4-289DB06D873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4480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C819-2A3E-D24A-A472-64B9C93F4B58}" type="datetimeFigureOut">
              <a:rPr lang="en-VN" smtClean="0"/>
              <a:t>9/25/21</a:t>
            </a:fld>
            <a:endParaRPr lang="en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1E1C-BD35-194C-99E4-289DB06D873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3202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C819-2A3E-D24A-A472-64B9C93F4B58}" type="datetimeFigureOut">
              <a:rPr lang="en-VN" smtClean="0"/>
              <a:t>9/25/21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1E1C-BD35-194C-99E4-289DB06D873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5722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C819-2A3E-D24A-A472-64B9C93F4B58}" type="datetimeFigureOut">
              <a:rPr lang="en-VN" smtClean="0"/>
              <a:t>9/25/21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1E1C-BD35-194C-99E4-289DB06D873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07734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7C819-2A3E-D24A-A472-64B9C93F4B58}" type="datetimeFigureOut">
              <a:rPr lang="en-VN" smtClean="0"/>
              <a:t>9/25/21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F1E1C-BD35-194C-99E4-289DB06D873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8439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84F11-FF3E-A24A-9527-F7DD96641F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2E74C-5A91-E24F-BC32-B399F3409E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Top hình nền trắng đẹp cho phép bạn tải về máy hoàn toàn miễn phí">
            <a:extLst>
              <a:ext uri="{FF2B5EF4-FFF2-40B4-BE49-F238E27FC236}">
                <a16:creationId xmlns:a16="http://schemas.microsoft.com/office/drawing/2014/main" id="{7DD6A41A-4858-CB48-9741-CB6B22A4F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02F9F-051F-664E-80AA-77F5012F8698}"/>
              </a:ext>
            </a:extLst>
          </p:cNvPr>
          <p:cNvSpPr txBox="1"/>
          <p:nvPr/>
        </p:nvSpPr>
        <p:spPr>
          <a:xfrm>
            <a:off x="2092740" y="315804"/>
            <a:ext cx="501650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GD &amp; ĐT QUẬN LONG BIÊN</a:t>
            </a:r>
          </a:p>
          <a:p>
            <a:pPr algn="ctr"/>
            <a:r>
              <a:rPr lang="en-VN" sz="1400" b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MẦM NON HOA ANH ĐÀO</a:t>
            </a:r>
          </a:p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V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 VỰC</a:t>
            </a:r>
          </a:p>
          <a:p>
            <a:pPr algn="ctr"/>
            <a:r>
              <a:rPr lang="en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TRIỂN NHẬN THỨC</a:t>
            </a:r>
          </a:p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V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tài: Khám phá ngày tết trung thu</a:t>
            </a:r>
          </a:p>
          <a:p>
            <a:pPr algn="ctr"/>
            <a:r>
              <a:rPr lang="en-V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 tuổi: 4-5 tuổi</a:t>
            </a:r>
          </a:p>
          <a:p>
            <a:pPr algn="ctr"/>
            <a:r>
              <a:rPr lang="en-V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lượng: 20-25 trẻ</a:t>
            </a:r>
          </a:p>
          <a:p>
            <a:pPr algn="ctr"/>
            <a:r>
              <a:rPr lang="en-V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thực hiện: Đặng Thị Thu Hường</a:t>
            </a:r>
          </a:p>
          <a:p>
            <a:pPr algn="ctr"/>
            <a:endParaRPr lang="en-VN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VN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VN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VN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Năm học: 2021 - 2022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0C30B5-A6FF-6A4C-88BD-CD30CBDF31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8"/>
          <a:stretch/>
        </p:blipFill>
        <p:spPr>
          <a:xfrm>
            <a:off x="7302500" y="268858"/>
            <a:ext cx="1498600" cy="212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Nhạc Nền Chương Trình Trung Thu (mp3cut.net) (1)" descr="Nhạc Nền Chương Trình Trung Thu (mp3cut.net) (1)">
            <a:hlinkClick r:id="" action="ppaction://media"/>
            <a:extLst>
              <a:ext uri="{FF2B5EF4-FFF2-40B4-BE49-F238E27FC236}">
                <a16:creationId xmlns:a16="http://schemas.microsoft.com/office/drawing/2014/main" id="{443434A9-2EBD-AE40-BD9D-DBADA7309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333500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81B25-4252-7E4F-A204-4F8B852B6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4485" y="1109800"/>
            <a:ext cx="1615030" cy="161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4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9129-5C83-0F45-988C-76C659744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2147644303617350995" descr="2147644303617350995">
            <a:hlinkClick r:id="" action="ppaction://media"/>
            <a:extLst>
              <a:ext uri="{FF2B5EF4-FFF2-40B4-BE49-F238E27FC236}">
                <a16:creationId xmlns:a16="http://schemas.microsoft.com/office/drawing/2014/main" id="{6ADA51C0-5FF5-1B45-800E-3479A0FC0B8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845.229" end="1425.11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1" y="365126"/>
            <a:ext cx="9126969" cy="5919788"/>
          </a:xfrm>
        </p:spPr>
      </p:pic>
    </p:spTree>
    <p:extLst>
      <p:ext uri="{BB962C8B-B14F-4D97-AF65-F5344CB8AC3E}">
        <p14:creationId xmlns:p14="http://schemas.microsoft.com/office/powerpoint/2010/main" val="267835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00"/>
    </mc:Choice>
    <mc:Fallback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Recording Sep 1, 2021 at 8:43:58 PM" descr="Audio Recording Sep 1, 2021 at 8:43:58 PM">
            <a:hlinkClick r:id="" action="ppaction://media"/>
            <a:extLst>
              <a:ext uri="{FF2B5EF4-FFF2-40B4-BE49-F238E27FC236}">
                <a16:creationId xmlns:a16="http://schemas.microsoft.com/office/drawing/2014/main" id="{EEAE0462-97CE-184F-B01A-7BD983970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-1298575"/>
            <a:ext cx="812800" cy="812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93324CA-D030-0145-AC63-3444D7DD6E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026" name="Picture 2" descr="File PSD hình nền vui tết trung thu">
            <a:extLst>
              <a:ext uri="{FF2B5EF4-FFF2-40B4-BE49-F238E27FC236}">
                <a16:creationId xmlns:a16="http://schemas.microsoft.com/office/drawing/2014/main" id="{99E50D14-1E6E-144A-A5A4-9D0E2AC65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7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0">
        <p14:prism isContent="1" isInverted="1"/>
      </p:transition>
    </mc:Choice>
    <mc:Fallback xmlns="">
      <p:transition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rung Thu có từ khi nào, tại sao gọi là Tết thiếu nhi? - Khoa học và đời  sống">
            <a:extLst>
              <a:ext uri="{FF2B5EF4-FFF2-40B4-BE49-F238E27FC236}">
                <a16:creationId xmlns:a16="http://schemas.microsoft.com/office/drawing/2014/main" id="{43C4FD9B-1CF0-6346-9958-A98BB3A0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Recording Sep 1, 2021 at 8:45:27 PM" descr="Audio Recording Sep 1, 2021 at 8:45:27 PM">
            <a:hlinkClick r:id="" action="ppaction://media"/>
            <a:extLst>
              <a:ext uri="{FF2B5EF4-FFF2-40B4-BE49-F238E27FC236}">
                <a16:creationId xmlns:a16="http://schemas.microsoft.com/office/drawing/2014/main" id="{C72D6FEF-7E26-F345-A4AC-62004D57E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5100" y="-1416050"/>
            <a:ext cx="812800" cy="812800"/>
          </a:xfrm>
          <a:prstGeom prst="rect">
            <a:avLst/>
          </a:prstGeom>
        </p:spPr>
      </p:pic>
      <p:pic>
        <p:nvPicPr>
          <p:cNvPr id="3074" name="Picture 2" descr="Các loại đèn lồng trung thu">
            <a:extLst>
              <a:ext uri="{FF2B5EF4-FFF2-40B4-BE49-F238E27FC236}">
                <a16:creationId xmlns:a16="http://schemas.microsoft.com/office/drawing/2014/main" id="{25D27F28-8166-4141-BC75-BDFF39659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2"/>
            <a:ext cx="933450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ua Lồng Đèn Trung Thu – XƯỞNG LỒNG ĐÈN GIÁ SỈ TẠI HCM. GIÁ TỐT:  0347.125.890">
            <a:extLst>
              <a:ext uri="{FF2B5EF4-FFF2-40B4-BE49-F238E27FC236}">
                <a16:creationId xmlns:a16="http://schemas.microsoft.com/office/drawing/2014/main" id="{A779E638-7E38-724A-97FF-0E59FEA2C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9" y="0"/>
            <a:ext cx="9314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9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3000">
        <p14:prism isContent="1" isInverted="1"/>
      </p:transition>
    </mc:Choice>
    <mc:Fallback xmlns="">
      <p:transition advTm="3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4BD0-8E17-F043-A520-2133F4DD2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23830-79AD-B94D-904F-AE1989295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Audio Recording Sep 1, 2021 at 8:46:42 PM" descr="Audio Recording Sep 1, 2021 at 8:46:42 PM">
            <a:hlinkClick r:id="" action="ppaction://media"/>
            <a:extLst>
              <a:ext uri="{FF2B5EF4-FFF2-40B4-BE49-F238E27FC236}">
                <a16:creationId xmlns:a16="http://schemas.microsoft.com/office/drawing/2014/main" id="{273D5241-4624-9D44-8463-6FF68D587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-1348579"/>
            <a:ext cx="812800" cy="812800"/>
          </a:xfrm>
          <a:prstGeom prst="rect">
            <a:avLst/>
          </a:prstGeom>
        </p:spPr>
      </p:pic>
      <p:pic>
        <p:nvPicPr>
          <p:cNvPr id="2050" name="Picture 2" descr="Gợi ý cách bày mâm ngũ quả ngày Tết đơn giản và đẹp - Đài phát thanh và  truyền hình Nghệ An">
            <a:extLst>
              <a:ext uri="{FF2B5EF4-FFF2-40B4-BE49-F238E27FC236}">
                <a16:creationId xmlns:a16="http://schemas.microsoft.com/office/drawing/2014/main" id="{5EAD28D8-E56A-1544-9DF2-20A427EF8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ách bày mâm ngũ quả Trung thu đơn giản nhưng vẫn hút mắt">
            <a:extLst>
              <a:ext uri="{FF2B5EF4-FFF2-40B4-BE49-F238E27FC236}">
                <a16:creationId xmlns:a16="http://schemas.microsoft.com/office/drawing/2014/main" id="{C168E22E-835C-5447-830D-7FFDDB523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1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1000">
        <p14:prism isContent="1" isInverted="1"/>
      </p:transition>
    </mc:Choice>
    <mc:Fallback xmlns="">
      <p:transition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ẫu là &amp;quot;fan cứng&amp;quot; của bánh Trung thu thì cũng đừng nên ăn vô tư nếu không  muốn rước họa - Tạp chí Đẹp">
            <a:extLst>
              <a:ext uri="{FF2B5EF4-FFF2-40B4-BE49-F238E27FC236}">
                <a16:creationId xmlns:a16="http://schemas.microsoft.com/office/drawing/2014/main" id="{12C0A2C7-7FA6-CC42-B855-D7A42B3BD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" y="0"/>
            <a:ext cx="9120254" cy="68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Recording Sep 1, 2021 at 8:48:11 PM" descr="Audio Recording Sep 1, 2021 at 8:48:11 PM">
            <a:hlinkClick r:id="" action="ppaction://media"/>
            <a:extLst>
              <a:ext uri="{FF2B5EF4-FFF2-40B4-BE49-F238E27FC236}">
                <a16:creationId xmlns:a16="http://schemas.microsoft.com/office/drawing/2014/main" id="{02A31C3A-31EA-AA47-AD50-CC3AA0716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1108074"/>
            <a:ext cx="812800" cy="812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56336A-E396-D64B-8E3C-99F1D9594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3" name="Picture 2" descr="Háo hức đón chờ cặp bánh Trung thu lớn nhất Việt Nam">
            <a:extLst>
              <a:ext uri="{FF2B5EF4-FFF2-40B4-BE49-F238E27FC236}">
                <a16:creationId xmlns:a16="http://schemas.microsoft.com/office/drawing/2014/main" id="{636EC434-C318-E748-B170-1496592A8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19" y="-24832"/>
            <a:ext cx="9158493" cy="6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7 bí quyết ăn bánh trung thu thỏa thích mà không lo tăng cân">
            <a:extLst>
              <a:ext uri="{FF2B5EF4-FFF2-40B4-BE49-F238E27FC236}">
                <a16:creationId xmlns:a16="http://schemas.microsoft.com/office/drawing/2014/main" id="{0675B260-54AD-8D4A-85FB-00FF35467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" y="13009"/>
            <a:ext cx="9132127" cy="684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36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2000">
        <p14:prism isContent="1" isInverted="1"/>
      </p:transition>
    </mc:Choice>
    <mc:Fallback xmlns="">
      <p:transition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899FAD9-4B11-E548-A55A-08D3E5887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0" cy="703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úa Lân 2021 / Khai Quang Điểm Nhãn Lân Sư Rồng / LSR Phước Nghĩa Đường -  YouTube">
            <a:extLst>
              <a:ext uri="{FF2B5EF4-FFF2-40B4-BE49-F238E27FC236}">
                <a16:creationId xmlns:a16="http://schemas.microsoft.com/office/drawing/2014/main" id="{173D9681-8D25-2748-BE31-4CA555191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Recording Sep 1, 2021 at 8:51:47 PM" descr="Audio Recording Sep 1, 2021 at 8:51:47 PM">
            <a:hlinkClick r:id="" action="ppaction://media"/>
            <a:extLst>
              <a:ext uri="{FF2B5EF4-FFF2-40B4-BE49-F238E27FC236}">
                <a16:creationId xmlns:a16="http://schemas.microsoft.com/office/drawing/2014/main" id="{3EE6F380-99E5-9D45-8BD6-CF60E8E5D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-1187450"/>
            <a:ext cx="812800" cy="812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9B85F9-E4B5-9A40-8A3B-4136D54A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122" name="Picture 2" descr="Vì sao trong dịp Tết thường múa lân - sư - rồng? - Báo Quảng Ngãi điện tử">
            <a:extLst>
              <a:ext uri="{FF2B5EF4-FFF2-40B4-BE49-F238E27FC236}">
                <a16:creationId xmlns:a16="http://schemas.microsoft.com/office/drawing/2014/main" id="{B637DE4B-6179-2945-8781-619F0EB98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76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7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1000">
        <p14:prism isContent="1" isInverted="1"/>
      </p:transition>
    </mc:Choice>
    <mc:Fallback xmlns="">
      <p:transition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xit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1C1D-9187-E242-966B-6ABCAC642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6238346247723473058" descr="6238346247723473058">
            <a:hlinkClick r:id="" action="ppaction://media"/>
            <a:extLst>
              <a:ext uri="{FF2B5EF4-FFF2-40B4-BE49-F238E27FC236}">
                <a16:creationId xmlns:a16="http://schemas.microsoft.com/office/drawing/2014/main" id="{205E8E49-053B-4D46-9BD8-C6BE449D2D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93173"/>
            <a:ext cx="9144000" cy="5930834"/>
          </a:xfrm>
        </p:spPr>
      </p:pic>
    </p:spTree>
    <p:extLst>
      <p:ext uri="{BB962C8B-B14F-4D97-AF65-F5344CB8AC3E}">
        <p14:creationId xmlns:p14="http://schemas.microsoft.com/office/powerpoint/2010/main" val="361619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00"/>
    </mc:Choice>
    <mc:Fallback>
      <p:transition spd="slow" advTm="2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653E9-D4F5-214B-91E1-3A91D367C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A1EA7-34DA-1744-BF19-15A524A7A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098" name="Picture 2" descr="Bộ hình nền Powerpoint Slide Thank you đẹp, chân thành nhất">
            <a:extLst>
              <a:ext uri="{FF2B5EF4-FFF2-40B4-BE49-F238E27FC236}">
                <a16:creationId xmlns:a16="http://schemas.microsoft.com/office/drawing/2014/main" id="{339CDEF8-96A5-B347-A593-B24DC154B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8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483</TotalTime>
  <Words>53</Words>
  <Application>Microsoft Macintosh PowerPoint</Application>
  <PresentationFormat>On-screen Show (4:3)</PresentationFormat>
  <Paragraphs>22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Thái Việt</dc:creator>
  <cp:lastModifiedBy>Microsoft Office User</cp:lastModifiedBy>
  <cp:revision>9</cp:revision>
  <dcterms:created xsi:type="dcterms:W3CDTF">2021-08-31T15:19:17Z</dcterms:created>
  <dcterms:modified xsi:type="dcterms:W3CDTF">2021-09-25T05:52:24Z</dcterms:modified>
</cp:coreProperties>
</file>