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32" r:id="rId2"/>
    <p:sldId id="333" r:id="rId3"/>
    <p:sldId id="313" r:id="rId4"/>
    <p:sldId id="314" r:id="rId5"/>
    <p:sldId id="315" r:id="rId6"/>
    <p:sldId id="334" r:id="rId7"/>
    <p:sldId id="275" r:id="rId8"/>
    <p:sldId id="335" r:id="rId9"/>
    <p:sldId id="289" r:id="rId10"/>
    <p:sldId id="291" r:id="rId11"/>
    <p:sldId id="295" r:id="rId12"/>
    <p:sldId id="33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3300"/>
    <a:srgbClr val="006600"/>
    <a:srgbClr val="CCCCFF"/>
    <a:srgbClr val="FF00FF"/>
    <a:srgbClr val="00CC00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01" autoAdjust="0"/>
  </p:normalViewPr>
  <p:slideViewPr>
    <p:cSldViewPr>
      <p:cViewPr varScale="1">
        <p:scale>
          <a:sx n="53" d="100"/>
          <a:sy n="53" d="100"/>
        </p:scale>
        <p:origin x="36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2C977B-1690-4CB1-802D-33DA5D4E4B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5983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D362D-B008-4622-9642-A1935D3CD7D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259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210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296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157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A12FB-630F-4A93-833F-C59EAC53862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5589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7BDCF-5138-4B03-BB2B-C129EC5BFC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4953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8F871-BBFE-4DE8-819F-466EF701B5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173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47AD4-64AB-4C3E-9D50-E8002CE088B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321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E5F2-E2C0-4E9E-B8A8-4CF05D8E4A2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487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FADA4-9192-4799-82F3-0336DBCF12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674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3F5E-2AB0-40BC-AF94-1D2B43E5CE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0692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19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16C89-7E0F-4935-AE59-8758E8CC382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DA92A-3FF0-491E-844A-A60D767E27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314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65B0E-B72A-4892-B153-265F9A374B8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946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1756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476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323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878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465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768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C68F9-C53E-46B2-81BE-8F0E4B81D8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781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cuunon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82F36EA-626A-4FE9-94B8-5C6D20364A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istrator\Desktop\hoa%20h&#7891;ng-%20hoa%20c&#250;c\M&#224;u%20Hoa%20-%20Nh&#7841;c%20Thi&#7871;u%20Nhi%20C&#243;%20L&#7901;i%20(online-video-cutter.com).mp4" TargetMode="External"/><Relationship Id="rId1" Type="http://schemas.microsoft.com/office/2007/relationships/media" Target="file:///C:\Users\Administrator\Desktop\hoa%20h&#7891;ng-%20hoa%20c&#250;c\M&#224;u%20Hoa%20-%20Nh&#7841;c%20Thi&#7871;u%20Nhi%20C&#243;%20L&#7901;i%20(online-video-cutter.com).mp4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06363"/>
            <a:ext cx="8229600" cy="808037"/>
          </a:xfrm>
        </p:spPr>
        <p:txBody>
          <a:bodyPr/>
          <a:lstStyle/>
          <a:p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3199332"/>
            <a:ext cx="8229600" cy="1981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24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24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1909"/>
            <a:ext cx="1981200" cy="1985460"/>
          </a:xfrm>
          <a:prstGeom prst="rect">
            <a:avLst/>
          </a:prstGeom>
        </p:spPr>
      </p:pic>
    </p:spTree>
  </p:cSld>
  <p:clrMapOvr>
    <a:masterClrMapping/>
  </p:clrMapOvr>
  <p:transition spd="slow" advTm="16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67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371600" y="0"/>
            <a:ext cx="716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hoa cúc</a:t>
            </a:r>
          </a:p>
        </p:txBody>
      </p:sp>
      <p:pic>
        <p:nvPicPr>
          <p:cNvPr id="16391" name="Picture 7" descr="Hướng dẫn cách cắm cúc họa mi đẹp và tươi lâ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5688"/>
            <a:ext cx="4000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041400"/>
            <a:ext cx="37830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3976688"/>
            <a:ext cx="4857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98513" y="3005138"/>
            <a:ext cx="3048000" cy="612775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2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936875"/>
            <a:ext cx="3048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6029325"/>
            <a:ext cx="3048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301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0" y="-22225"/>
            <a:ext cx="9188450" cy="6880225"/>
            <a:chOff x="0" y="-21771"/>
            <a:chExt cx="9187751" cy="6879771"/>
          </a:xfrm>
        </p:grpSpPr>
        <p:pic>
          <p:nvPicPr>
            <p:cNvPr id="1332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8775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-21771"/>
              <a:ext cx="8419306" cy="76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CB2A8"/>
              </a:clrFrom>
              <a:clrTo>
                <a:srgbClr val="BCB2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2362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CBCAD0"/>
              </a:clrFrom>
              <a:clrTo>
                <a:srgbClr val="CBCA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895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95338"/>
            <a:ext cx="1274762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812800"/>
            <a:ext cx="12731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833438"/>
            <a:ext cx="127317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77838"/>
            <a:ext cx="89693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549275"/>
            <a:ext cx="85407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503238"/>
            <a:ext cx="8921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5.55556E-7 1.48148E-6 L 0.46493 0.373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7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11527 0.360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30365 0.337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28576 0.333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33819 0.378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4878 0.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-152400"/>
            <a:ext cx="8850312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9289" y="2057400"/>
            <a:ext cx="7186584" cy="2061865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Thân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750" fill="hold">
                                          <p:stCondLst>
                                            <p:cond delay="2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750" fill="hold">
                                          <p:stCondLst>
                                            <p:cond delay="5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750" fill="hold">
                                          <p:stCondLst>
                                            <p:cond delay="8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750" fill="hold">
                                          <p:stCondLst>
                                            <p:cond delay="1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" name="Màu Hoa - Nhạc Thiếu Nhi Có Lời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-76200"/>
            <a:ext cx="9144000" cy="68595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6816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vi-VN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1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2362200" y="57150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hoa hồng</a:t>
            </a:r>
            <a:endParaRPr lang="vi-VN" alt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2438400" y="5943600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màu đỏ</a:t>
            </a:r>
            <a:endParaRPr lang="vi-VN" alt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113"/>
            <a:ext cx="9142413" cy="686911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762000"/>
            <a:ext cx="38544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62000"/>
            <a:ext cx="4191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886200"/>
            <a:ext cx="3730625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724400" y="3886200"/>
            <a:ext cx="3962400" cy="2871788"/>
            <a:chOff x="4800600" y="3590443"/>
            <a:chExt cx="3810000" cy="3100017"/>
          </a:xfrm>
        </p:grpSpPr>
        <p:pic>
          <p:nvPicPr>
            <p:cNvPr id="820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590443"/>
              <a:ext cx="3810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940587"/>
              <a:ext cx="3353091" cy="74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638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6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hoa cucva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4B6978-8FA5-4336-A76F-E890BECD86F1}" type="slidenum">
              <a:rPr lang="en-US" altLang="vi-VN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vi-VN" sz="1400" smtClean="0"/>
          </a:p>
        </p:txBody>
      </p:sp>
      <p:pic>
        <p:nvPicPr>
          <p:cNvPr id="922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1"/>
          <p:cNvSpPr txBox="1">
            <a:spLocks noChangeArrowheads="1"/>
          </p:cNvSpPr>
          <p:nvPr/>
        </p:nvSpPr>
        <p:spPr bwMode="auto">
          <a:xfrm>
            <a:off x="3200400" y="6027738"/>
            <a:ext cx="274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48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800" b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95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5867400" y="1295400"/>
            <a:ext cx="2971800" cy="1325563"/>
          </a:xfrm>
          <a:prstGeom prst="wedgeEllipseCallout">
            <a:avLst>
              <a:gd name="adj1" fmla="val -52792"/>
              <a:gd name="adj2" fmla="val 54328"/>
            </a:avLst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172200" y="5105400"/>
            <a:ext cx="2971800" cy="1447800"/>
          </a:xfrm>
          <a:prstGeom prst="wedgeEllipseCallout">
            <a:avLst>
              <a:gd name="adj1" fmla="val -116848"/>
              <a:gd name="adj2" fmla="val -158933"/>
            </a:avLst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etdetailimag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22225"/>
            <a:ext cx="9144000" cy="6858000"/>
          </a:xfrm>
          <a:noFill/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638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vi-VN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vi-VN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vi-VN" b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8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63876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69</Words>
  <Application>Microsoft Office PowerPoint</Application>
  <PresentationFormat>On-screen Show (4:3)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Phòng giáo dục và đào tạo Quận Long Biên Trường mầm non Hoa Anh Đào</vt:lpstr>
      <vt:lpstr>PowerPoint Presentation</vt:lpstr>
      <vt:lpstr>Hoa hồng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Cúc màu vàng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85</cp:revision>
  <dcterms:created xsi:type="dcterms:W3CDTF">2008-11-18T07:45:16Z</dcterms:created>
  <dcterms:modified xsi:type="dcterms:W3CDTF">2021-09-15T14:14:49Z</dcterms:modified>
</cp:coreProperties>
</file>