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263" r:id="rId3"/>
    <p:sldId id="257" r:id="rId4"/>
    <p:sldId id="270" r:id="rId5"/>
    <p:sldId id="271" r:id="rId6"/>
    <p:sldId id="260" r:id="rId7"/>
    <p:sldId id="290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2" r:id="rId18"/>
    <p:sldId id="258" r:id="rId19"/>
    <p:sldId id="268" r:id="rId20"/>
    <p:sldId id="267" r:id="rId21"/>
    <p:sldId id="285" r:id="rId22"/>
    <p:sldId id="286" r:id="rId23"/>
    <p:sldId id="289" r:id="rId24"/>
    <p:sldId id="288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0763" autoAdjust="0"/>
  </p:normalViewPr>
  <p:slideViewPr>
    <p:cSldViewPr snapToGrid="0">
      <p:cViewPr varScale="1">
        <p:scale>
          <a:sx n="97" d="100"/>
          <a:sy n="97" d="100"/>
        </p:scale>
        <p:origin x="1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E2FB0-E413-4F96-B98F-0B67B8152412}" type="datetimeFigureOut">
              <a:rPr lang="en-US" smtClean="0"/>
              <a:t>9/25/21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EB906-ED67-41A5-A585-6D8FE886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7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1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2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92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06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3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25/09/2021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6323"/>
      </p:ext>
    </p:extLst>
  </p:cSld>
  <p:clrMapOvr>
    <a:masterClrMapping/>
  </p:clrMapOvr>
  <p:transition spd="slow" advClick="0" advTm="12000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25/09/2021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9465"/>
      </p:ext>
    </p:extLst>
  </p:cSld>
  <p:clrMapOvr>
    <a:masterClrMapping/>
  </p:clrMapOvr>
  <p:transition spd="slow" advClick="0" advTm="1200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25/09/2021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1312"/>
      </p:ext>
    </p:extLst>
  </p:cSld>
  <p:clrMapOvr>
    <a:masterClrMapping/>
  </p:clrMapOvr>
  <p:transition spd="slow" advClick="0" advTm="1200000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25/09/2021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5642"/>
      </p:ext>
    </p:extLst>
  </p:cSld>
  <p:clrMapOvr>
    <a:masterClrMapping/>
  </p:clrMapOvr>
  <p:transition spd="slow" advClick="0" advTm="1200000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25/09/2021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143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0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DC6-6C34-4757-83D1-9EA9993E8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4" r:id="rId9"/>
    <p:sldLayoutId id="2147483663" r:id="rId10"/>
    <p:sldLayoutId id="2147483662" r:id="rId11"/>
    <p:sldLayoutId id="214748366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73" r:id="rId23"/>
    <p:sldLayoutId id="2147483672" r:id="rId24"/>
    <p:sldLayoutId id="2147483666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9352" y="85850"/>
            <a:ext cx="631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74" y="864247"/>
            <a:ext cx="1244322" cy="1246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124" y="2110692"/>
            <a:ext cx="5650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746" y="3059976"/>
            <a:ext cx="3934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4 - 5 tuổi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 : 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Hà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1232" y="6396335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9820" y="2651761"/>
            <a:ext cx="28680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"/>
    </mc:Choice>
    <mc:Fallback xmlns="">
      <p:transition spd="slow" advTm="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4576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2647" y="1071155"/>
            <a:ext cx="36583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"/>
    </mc:Choice>
    <mc:Fallback xmlns=""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1045" y="295194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"/>
    </mc:Choice>
    <mc:Fallback xmlns="">
      <p:transition spd="slow" advTm="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806" y="2905780"/>
            <a:ext cx="2975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"/>
    </mc:Choice>
    <mc:Fallback xmlns="">
      <p:transition spd="slow" advTm="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5278" y="443878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"/>
    </mc:Choice>
    <mc:Fallback xmlns=""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137" y="3775166"/>
            <a:ext cx="408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"/>
    </mc:Choice>
    <mc:Fallback xmlns="">
      <p:transition spd="slow" advTm="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4581" y="2604256"/>
            <a:ext cx="73228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Đàm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thoại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trích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phẩm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451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79"/>
            <a:ext cx="1257792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9057" y="1027906"/>
            <a:ext cx="7646988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"/>
    </mc:Choice>
    <mc:Fallback xmlns=""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buồn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bực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cớ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"/>
    </mc:Choice>
    <mc:Fallback xmlns="">
      <p:transition spd="slow" advTm="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"/>
    </mc:Choice>
    <mc:Fallback xmlns="">
      <p:transition spd="slow" advTm="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Content Placeholder 2" descr="Background image presentation | Background for powerpoint presentation,  Powerpoint background templates, Wallpaper powerpoi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ackground image presentation | Background for powerpoint presentation,  Powerpoint background templates, Wallpaper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2" y="13063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2069" y="653143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0" y="1690688"/>
            <a:ext cx="413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nhớ tên bài thơ, tên tác giả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hiểu nội dung bài thơ, thuộc bài thơ.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0721" y="2856411"/>
            <a:ext cx="660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Rèn phát triển</a:t>
            </a:r>
            <a:r>
              <a:rPr lang="vi-VN" b="1" dirty="0">
                <a:latin typeface="+mj-lt"/>
              </a:rPr>
              <a:t> </a:t>
            </a:r>
            <a:r>
              <a:rPr lang="vi-VN" dirty="0">
                <a:latin typeface="+mj-lt"/>
              </a:rPr>
              <a:t>ngôn ngữ cho trẻ qua đọc thơ.</a:t>
            </a:r>
          </a:p>
          <a:p>
            <a:r>
              <a:rPr lang="vi-VN" dirty="0">
                <a:latin typeface="+mj-lt"/>
              </a:rPr>
              <a:t>- Trẻ biết thể hiện cảm xúc khi đọc thơ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0720" y="4101737"/>
            <a:ext cx="7773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Trẻ có ý thức trong hoạt động.</a:t>
            </a:r>
          </a:p>
          <a:p>
            <a:r>
              <a:rPr lang="vi-VN" dirty="0">
                <a:latin typeface="+mj-lt"/>
              </a:rPr>
              <a:t>- Qua bài thơ giáo dục trẻ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"/>
    </mc:Choice>
    <mc:Fallback xmlns="">
      <p:transition spd="slow" advTm="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691"/>
          </a:xfrm>
          <a:prstGeom prst="rect">
            <a:avLst/>
          </a:prstGeom>
        </p:spPr>
      </p:pic>
      <p:sp>
        <p:nvSpPr>
          <p:cNvPr id="30729" name="Text Box 25"/>
          <p:cNvSpPr txBox="1">
            <a:spLocks noChangeArrowheads="1"/>
          </p:cNvSpPr>
          <p:nvPr/>
        </p:nvSpPr>
        <p:spPr bwMode="auto">
          <a:xfrm>
            <a:off x="2416628" y="1945245"/>
            <a:ext cx="8321040" cy="1754326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0070C0"/>
                </a:solidFill>
              </a:rPr>
              <a:t>Giáo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dục</a:t>
            </a:r>
            <a:r>
              <a:rPr lang="en-US" sz="3600" dirty="0">
                <a:solidFill>
                  <a:srgbClr val="0070C0"/>
                </a:solidFill>
              </a:rPr>
              <a:t>: Qua </a:t>
            </a:r>
            <a:r>
              <a:rPr lang="en-US" sz="3600" dirty="0" err="1">
                <a:solidFill>
                  <a:srgbClr val="0070C0"/>
                </a:solidFill>
              </a:rPr>
              <a:t>bài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thơ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cô</a:t>
            </a:r>
            <a:r>
              <a:rPr lang="en-US" sz="3600" dirty="0">
                <a:solidFill>
                  <a:srgbClr val="0070C0"/>
                </a:solidFill>
              </a:rPr>
              <a:t> hi </a:t>
            </a:r>
            <a:r>
              <a:rPr lang="en-US" sz="3600" dirty="0" err="1">
                <a:solidFill>
                  <a:srgbClr val="0070C0"/>
                </a:solidFill>
              </a:rPr>
              <a:t>vọng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chúng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sẽ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yêu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thích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để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niềm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thức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bổ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ích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74887"/>
      </p:ext>
    </p:extLst>
  </p:cSld>
  <p:clrMapOvr>
    <a:masterClrMapping/>
  </p:clrMapOvr>
  <p:transition advTm="10422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531995" y="1743438"/>
            <a:ext cx="3324225" cy="1317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26674" y="2969623"/>
            <a:ext cx="6400800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799"/>
      </p:ext>
    </p:extLst>
  </p:cSld>
  <p:clrMapOvr>
    <a:masterClrMapping/>
  </p:clrMapOvr>
  <p:transition spd="slow" advClick="0" advTm="874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0503_snowfox_2560x1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4" y="0"/>
            <a:ext cx="12192000" cy="52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3850" y="-48824"/>
            <a:ext cx="94575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sz="4400" b="1" dirty="0">
              <a:solidFill>
                <a:srgbClr val="00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đuổi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chuột</a:t>
            </a:r>
            <a:endParaRPr lang="en-US" altLang="zh-CN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mèo dduoi chuot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7726"/>
            <a:ext cx="12117975" cy="5460274"/>
          </a:xfrm>
        </p:spPr>
      </p:pic>
    </p:spTree>
    <p:extLst>
      <p:ext uri="{BB962C8B-B14F-4D97-AF65-F5344CB8AC3E}">
        <p14:creationId xmlns:p14="http://schemas.microsoft.com/office/powerpoint/2010/main" val="34397736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2358" y="1690688"/>
            <a:ext cx="71236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399" y="2431634"/>
            <a:ext cx="57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con </a:t>
            </a:r>
          </a:p>
        </p:txBody>
      </p:sp>
    </p:spTree>
    <p:extLst>
      <p:ext uri="{BB962C8B-B14F-4D97-AF65-F5344CB8AC3E}">
        <p14:creationId xmlns:p14="http://schemas.microsoft.com/office/powerpoint/2010/main" val="121088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2018" y="1698546"/>
            <a:ext cx="396884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1.Ổn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4"/>
    </mc:Choice>
    <mc:Fallback xmlns="">
      <p:transition spd="slow" advTm="2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22301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6699" y="135374"/>
            <a:ext cx="63337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Giới thiệu tên bài 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5"/>
    </mc:Choice>
    <mc:Fallback xmlns="">
      <p:transition spd="slow" advTm="1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70"/>
            <a:ext cx="12230100" cy="679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7195" y="5942427"/>
            <a:ext cx="5173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6"/>
    </mc:Choice>
    <mc:Fallback xmlns="">
      <p:transition spd="slow" advTm="4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4132" y="2519066"/>
            <a:ext cx="6636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3"/>
    </mc:Choice>
    <mc:Fallback xmlns="">
      <p:transition spd="slow" advTm="1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57150"/>
            <a:ext cx="12230100" cy="6743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"/>
    </mc:Choice>
    <mc:Fallback xmlns="">
      <p:transition spd="slow" advTm="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0252" y="0"/>
            <a:ext cx="32175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353" y="5695406"/>
            <a:ext cx="28328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84763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478</Words>
  <Application>Microsoft Macintosh PowerPoint</Application>
  <PresentationFormat>Widescreen</PresentationFormat>
  <Paragraphs>62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21</cp:revision>
  <dcterms:created xsi:type="dcterms:W3CDTF">2021-09-21T16:53:59Z</dcterms:created>
  <dcterms:modified xsi:type="dcterms:W3CDTF">2021-09-25T06:05:01Z</dcterms:modified>
</cp:coreProperties>
</file>