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87" r:id="rId3"/>
    <p:sldId id="288" r:id="rId4"/>
    <p:sldId id="276" r:id="rId5"/>
    <p:sldId id="281" r:id="rId6"/>
    <p:sldId id="285" r:id="rId7"/>
    <p:sldId id="259" r:id="rId8"/>
    <p:sldId id="260" r:id="rId9"/>
    <p:sldId id="261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FF"/>
    <a:srgbClr val="2D1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80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67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00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40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52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78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3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59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-27709"/>
            <a:ext cx="9164782" cy="6885709"/>
          </a:xfrm>
        </p:spPr>
      </p:pic>
      <p:sp>
        <p:nvSpPr>
          <p:cNvPr id="5" name="TextBox 4"/>
          <p:cNvSpPr txBox="1"/>
          <p:nvPr/>
        </p:nvSpPr>
        <p:spPr>
          <a:xfrm>
            <a:off x="1295400" y="2286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MẦM NON HOA ANH ĐÀO</a:t>
            </a:r>
            <a:endParaRPr lang="vi-VN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93" y="936486"/>
            <a:ext cx="1111414" cy="11144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362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LĨNH VỰC PHÁT TRIỂN NHẬN THỨC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1654" y="3258234"/>
            <a:ext cx="7155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24 – 36 </a:t>
            </a:r>
            <a:r>
              <a:rPr lang="en-US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5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7"/>
    </mc:Choice>
    <mc:Fallback xmlns="">
      <p:transition spd="slow" advTm="16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1600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8618" y="2438400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”- ST: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8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0"/>
    </mc:Choice>
    <mc:Fallback xmlns="">
      <p:transition spd="slow" advTm="10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1924" y="1760779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0480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8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6548">
        <p14:reveal/>
      </p:transition>
    </mc:Choice>
    <mc:Fallback xmlns="">
      <p:transition spd="slow" advTm="265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45" y="13804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457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172200" y="1371600"/>
            <a:ext cx="10668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6546273" y="201040"/>
            <a:ext cx="2362200" cy="1066800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755">
        <p14:warp dir="in"/>
      </p:transition>
    </mc:Choice>
    <mc:Fallback xmlns="">
      <p:transition spd="slow" advTm="407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44000" cy="68580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019800" y="1371600"/>
            <a:ext cx="11430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6477000" y="381000"/>
            <a:ext cx="2438400" cy="914400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143000" y="1095376"/>
            <a:ext cx="457200" cy="248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533400" y="152400"/>
            <a:ext cx="2057400" cy="838200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3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1500">
        <p14:flip dir="r"/>
      </p:transition>
    </mc:Choice>
    <mc:Fallback xmlns="">
      <p:transition spd="slow" advTm="4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48681"/>
            <a:ext cx="4572000" cy="3429000"/>
          </a:xfrm>
        </p:spPr>
      </p:pic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" y="304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1" b="12195"/>
          <a:stretch/>
        </p:blipFill>
        <p:spPr>
          <a:xfrm>
            <a:off x="-31044" y="1013177"/>
            <a:ext cx="2621844" cy="21110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01" y="1047044"/>
            <a:ext cx="2619375" cy="2077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47044"/>
            <a:ext cx="2514600" cy="20771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43" y="4038600"/>
            <a:ext cx="2850444" cy="20573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45" y="4038599"/>
            <a:ext cx="2743200" cy="2057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p:transition spd="slow" advTm="3909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82044"/>
            <a:ext cx="4876800" cy="2962275"/>
          </a:xfrm>
        </p:spPr>
      </p:pic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807156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1" y="1828800"/>
            <a:ext cx="2971800" cy="1600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324101" y="3429000"/>
            <a:ext cx="1943099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1" y="4247797"/>
            <a:ext cx="2057401" cy="172402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4267200" y="34290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10" y="4168668"/>
            <a:ext cx="2667000" cy="1738243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4267200" y="3429000"/>
            <a:ext cx="2895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22" y="4278489"/>
            <a:ext cx="2590799" cy="16284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ransition spd="slow" advTm="2583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2624622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nhúc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nhích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p:transition spd="slow" advTm="1435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0947" y="2286000"/>
            <a:ext cx="6096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Chúc</a:t>
            </a:r>
            <a:r>
              <a:rPr lang="en-US" sz="44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 </a:t>
            </a:r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luôn</a:t>
            </a:r>
            <a:r>
              <a:rPr lang="en-US" sz="44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mạnh</a:t>
            </a:r>
            <a:r>
              <a:rPr lang="en-US" sz="44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khoẻ</a:t>
            </a:r>
            <a:r>
              <a:rPr lang="en-US" sz="44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chăm</a:t>
            </a:r>
            <a:r>
              <a:rPr lang="en-US" sz="44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ngoan</a:t>
            </a:r>
            <a:r>
              <a:rPr lang="en-US" sz="44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44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giỏi</a:t>
            </a:r>
            <a:endParaRPr lang="en-US" sz="4400" b="1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371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460233"/>
      </p:ext>
    </p:extLst>
  </p:cSld>
  <p:clrMapOvr>
    <a:masterClrMapping/>
  </p:clrMapOvr>
  <p:transition spd="slow" advTm="1583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7|2.5|2.2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4.2|15.3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.5|3.5|12.1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5.7|2.5|4.5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6.5|4.3|1.6|1.9|1.4|1.9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156</Words>
  <Application>Microsoft Office PowerPoint</Application>
  <PresentationFormat>Trình chiếu Trên màn hình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Windows 11</cp:lastModifiedBy>
  <cp:revision>69</cp:revision>
  <dcterms:created xsi:type="dcterms:W3CDTF">2017-11-03T07:56:43Z</dcterms:created>
  <dcterms:modified xsi:type="dcterms:W3CDTF">2022-10-30T02:20:08Z</dcterms:modified>
</cp:coreProperties>
</file>