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267" r:id="rId3"/>
    <p:sldId id="270" r:id="rId4"/>
    <p:sldId id="274" r:id="rId5"/>
    <p:sldId id="298" r:id="rId6"/>
    <p:sldId id="276" r:id="rId7"/>
    <p:sldId id="282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7" r:id="rId16"/>
    <p:sldId id="295" r:id="rId17"/>
    <p:sldId id="296" r:id="rId18"/>
  </p:sldIdLst>
  <p:sldSz cx="9144000" cy="6858000" type="screen4x3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C5AFA-7C98-4735-AC01-4DD2E5841559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A7E84-89F7-4E3A-A7A2-44FB3DAF0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21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C95-AA6D-4F87-B308-D2C608127B95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AB3-8EC4-4EAE-82A8-AE59AB19AB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395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C95-AA6D-4F87-B308-D2C608127B95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AB3-8EC4-4EAE-82A8-AE59AB19AB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65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C95-AA6D-4F87-B308-D2C608127B95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AB3-8EC4-4EAE-82A8-AE59AB19AB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475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C95-AA6D-4F87-B308-D2C608127B95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AB3-8EC4-4EAE-82A8-AE59AB19AB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61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C95-AA6D-4F87-B308-D2C608127B95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AB3-8EC4-4EAE-82A8-AE59AB19AB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6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C95-AA6D-4F87-B308-D2C608127B95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AB3-8EC4-4EAE-82A8-AE59AB19AB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C95-AA6D-4F87-B308-D2C608127B95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AB3-8EC4-4EAE-82A8-AE59AB19AB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640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C95-AA6D-4F87-B308-D2C608127B95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AB3-8EC4-4EAE-82A8-AE59AB19AB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98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C95-AA6D-4F87-B308-D2C608127B95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AB3-8EC4-4EAE-82A8-AE59AB19AB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09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C95-AA6D-4F87-B308-D2C608127B95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AB3-8EC4-4EAE-82A8-AE59AB19AB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375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C95-AA6D-4F87-B308-D2C608127B95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AB3-8EC4-4EAE-82A8-AE59AB19AB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76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1C95-AA6D-4F87-B308-D2C608127B95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4AB3-8EC4-4EAE-82A8-AE59AB19AB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6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6.png"/><Relationship Id="rId5" Type="http://schemas.openxmlformats.org/officeDocument/2006/relationships/tags" Target="../tags/tag25.xml"/><Relationship Id="rId10" Type="http://schemas.openxmlformats.org/officeDocument/2006/relationships/image" Target="../media/image15.png"/><Relationship Id="rId4" Type="http://schemas.openxmlformats.org/officeDocument/2006/relationships/tags" Target="../tags/tag24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59" y="-296"/>
            <a:ext cx="9178059" cy="6858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2922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ỜNG MẦM NON HOA ANH ĐÀO</a:t>
            </a:r>
            <a:endParaRPr lang="en-US" alt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1FED7-D07B-42F8-A1E6-4CF10812E09D}"/>
              </a:ext>
            </a:extLst>
          </p:cNvPr>
          <p:cNvSpPr/>
          <p:nvPr/>
        </p:nvSpPr>
        <p:spPr>
          <a:xfrm>
            <a:off x="1676399" y="2209800"/>
            <a:ext cx="6705601" cy="685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3200" b="1" i="0" u="none" strike="noStrike" kern="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3200" b="1" i="0" u="none" strike="noStrike" kern="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3200" b="1" i="0" u="none" strike="noStrike" kern="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3200" b="1" i="0" u="none" strike="noStrike" kern="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3200" b="1" i="0" u="none" strike="noStrike" kern="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en-US" sz="3200" b="1" i="0" u="none" strike="noStrike" kern="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DAEDEF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9988" y="2743200"/>
            <a:ext cx="4538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quen chữ cái </a:t>
            </a:r>
            <a:r>
              <a:rPr lang="it-IT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–y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2059" y="3521333"/>
            <a:ext cx="2754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2060"/>
                </a:solidFill>
                <a:latin typeface=".VnAvant" pitchFamily="34" charset="0"/>
              </a:rPr>
              <a:t>Løa</a:t>
            </a:r>
            <a:r>
              <a:rPr lang="en-US" altLang="en-US" sz="24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.VnAvant" pitchFamily="34" charset="0"/>
              </a:rPr>
              <a:t>tuæi</a:t>
            </a:r>
            <a:r>
              <a:rPr lang="en-US" altLang="en-US" sz="2400" b="1" dirty="0">
                <a:solidFill>
                  <a:srgbClr val="002060"/>
                </a:solidFill>
                <a:latin typeface=".VnAvant" pitchFamily="34" charset="0"/>
              </a:rPr>
              <a:t> 5 – 6 </a:t>
            </a:r>
            <a:r>
              <a:rPr lang="en-US" altLang="en-US" sz="2400" b="1" dirty="0" err="1">
                <a:solidFill>
                  <a:srgbClr val="002060"/>
                </a:solidFill>
                <a:latin typeface=".VnAvant" pitchFamily="34" charset="0"/>
              </a:rPr>
              <a:t>tuæi</a:t>
            </a:r>
            <a:endParaRPr lang="en-US" altLang="en-US" sz="24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9" name="Picture 3" descr="C:\Users\Techsi.vn\Desktop\Logo xị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2" y="1000126"/>
            <a:ext cx="950913" cy="9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0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0"/>
            <a:ext cx="9144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3500" y="4572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hoa lay ¬n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565767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hoa la… ¬n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14898" y="4572000"/>
            <a:ext cx="57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vi-VN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139 L 0.00625 0.14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2672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hoa x</a:t>
            </a:r>
            <a:r>
              <a:rPr lang="en-US" sz="7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8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7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­¬ng rång</a:t>
            </a:r>
            <a:endParaRPr lang="vi-VN" sz="7200" b="1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495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" y="5363142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hoa x</a:t>
            </a:r>
            <a:r>
              <a:rPr lang="en-US" sz="7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8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7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­¬n… rån…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295898" y="4438471"/>
            <a:ext cx="57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vi-VN" sz="72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7543800" y="4438471"/>
            <a:ext cx="57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vi-VN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5319E-6 L -0.01042 0.142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5319E-6 L 0.01042 0.142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40386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hoa ph</a:t>
            </a:r>
            <a:r>
              <a:rPr lang="en-US" sz="8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îng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10665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hoa ph</a:t>
            </a:r>
            <a:r>
              <a:rPr lang="en-US" sz="8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în…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553200" y="4209871"/>
            <a:ext cx="57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vi-VN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042E-8 L 0.00208 0.14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6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572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hoa ly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638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hoa l…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410200" y="4572000"/>
            <a:ext cx="57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vi-VN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0.00139 L -0.00417 0.155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7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43847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Hoa m gµ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486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hoa …µ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029200" y="4419600"/>
            <a:ext cx="57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vi-VN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042E-8 L 0.00208 0.14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6324600"/>
          </a:xfrm>
          <a:prstGeom prst="rect">
            <a:avLst/>
          </a:prstGeom>
          <a:solidFill>
            <a:srgbClr val="DB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762000" y="762000"/>
            <a:ext cx="7620000" cy="5410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76962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6600" b="1" smtClean="0">
                <a:solidFill>
                  <a:srgbClr val="3333CC"/>
                </a:solidFill>
              </a:rPr>
              <a:t>Trò chơi</a:t>
            </a:r>
            <a:r>
              <a:rPr lang="en-US" altLang="vi-VN" sz="6600" b="1" smtClean="0">
                <a:solidFill>
                  <a:srgbClr val="0000FF"/>
                </a:solidFill>
              </a:rPr>
              <a:t>:</a:t>
            </a:r>
            <a:endParaRPr lang="en-US" altLang="vi-VN" sz="6600" b="1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vi-VN" sz="6600" b="1">
                <a:solidFill>
                  <a:srgbClr val="FF0000"/>
                </a:solidFill>
                <a:latin typeface=".VnAvant" panose="020B7200000000000000" pitchFamily="34" charset="0"/>
              </a:rPr>
              <a:t>T×m </a:t>
            </a:r>
            <a:r>
              <a:rPr lang="en-US" altLang="vi-VN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c¸c nÐt cßn thiÕu ch÷ g – y</a:t>
            </a:r>
            <a:endParaRPr lang="en-US" altLang="vi-VN" sz="6600" b="1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vi-VN" sz="6600" b="1">
              <a:solidFill>
                <a:srgbClr val="FF0000"/>
              </a:solidFill>
            </a:endParaRPr>
          </a:p>
        </p:txBody>
      </p:sp>
      <p:pic>
        <p:nvPicPr>
          <p:cNvPr id="110597" name="sl1153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l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76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05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7"/>
                </p:tgtEl>
              </p:cMediaNode>
            </p:audio>
          </p:childTnLst>
        </p:cTn>
      </p:par>
    </p:tnLst>
    <p:bldLst>
      <p:bldP spid="1105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nut 2"/>
          <p:cNvSpPr/>
          <p:nvPr>
            <p:custDataLst>
              <p:tags r:id="rId2"/>
            </p:custDataLst>
          </p:nvPr>
        </p:nvSpPr>
        <p:spPr>
          <a:xfrm>
            <a:off x="4062977" y="4115513"/>
            <a:ext cx="1981415" cy="2057400"/>
          </a:xfrm>
          <a:prstGeom prst="donut">
            <a:avLst>
              <a:gd name="adj" fmla="val 206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pic>
        <p:nvPicPr>
          <p:cNvPr id="4" name="Picture 3" descr="moc nguoc xanh.g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80109"/>
            <a:ext cx="2084978" cy="27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et xien trai.g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31381"/>
            <a:ext cx="1796585" cy="292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et xien phai.gi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7" y="4529802"/>
            <a:ext cx="969273" cy="185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43094" y="4322590"/>
            <a:ext cx="1251206" cy="227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/>
          <a:stretch>
            <a:fillRect/>
          </a:stretch>
        </p:blipFill>
        <p:spPr bwMode="auto">
          <a:xfrm>
            <a:off x="6136216" y="4162658"/>
            <a:ext cx="565972" cy="259318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  <p:sp>
        <p:nvSpPr>
          <p:cNvPr id="11" name="Text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16922" y="-1153236"/>
            <a:ext cx="2036763" cy="898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7800" b="1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altLang="vi-VN" sz="30000" b="1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vi-VN" altLang="vi-VN" sz="300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14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6772E-6 L 0.37396 -0.450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22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7521E-6 L 0.2434 -0.324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60037E-6 L 0.14827 -0.484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24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80204E-6 L -0.08593 -0.538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2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32138" y="-531813"/>
            <a:ext cx="3384550" cy="616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vi-VN" sz="40000" b="1">
                <a:solidFill>
                  <a:srgbClr val="FFFF00"/>
                </a:solidFill>
                <a:latin typeface=".VnAvant" pitchFamily="34" charset="0"/>
              </a:rPr>
              <a:t>y</a:t>
            </a:r>
            <a:endParaRPr lang="vi-VN" altLang="vi-VN" sz="40000" b="1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2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nut 3"/>
          <p:cNvSpPr/>
          <p:nvPr>
            <p:custDataLst>
              <p:tags r:id="rId2"/>
            </p:custDataLst>
          </p:nvPr>
        </p:nvSpPr>
        <p:spPr>
          <a:xfrm>
            <a:off x="3132138" y="1412875"/>
            <a:ext cx="2879725" cy="2879725"/>
          </a:xfrm>
          <a:prstGeom prst="donut">
            <a:avLst>
              <a:gd name="adj" fmla="val 2068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pic>
        <p:nvPicPr>
          <p:cNvPr id="5" name="Picture 4" descr="moc nguoc xanh.g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11288"/>
            <a:ext cx="2914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43213" y="-738188"/>
            <a:ext cx="3384550" cy="108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0000" b="1" dirty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altLang="vi-VN" sz="30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vi-VN" altLang="vi-VN" sz="30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3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8400" y="1989138"/>
            <a:ext cx="19431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0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altLang="vi-VN" sz="20000" b="1">
              <a:solidFill>
                <a:srgbClr val="FF0000"/>
              </a:solidFill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5650" y="1989138"/>
            <a:ext cx="194468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0000" b="1" dirty="0">
                <a:solidFill>
                  <a:srgbClr val="00B050"/>
                </a:solidFill>
                <a:latin typeface=".VnAvantH" pitchFamily="34" charset="0"/>
              </a:rPr>
              <a:t>g</a:t>
            </a:r>
            <a:endParaRPr lang="vi-VN" altLang="vi-VN" sz="20000" b="1" dirty="0">
              <a:solidFill>
                <a:srgbClr val="00B050"/>
              </a:solidFill>
            </a:endParaRPr>
          </a:p>
        </p:txBody>
      </p:sp>
      <p:pic>
        <p:nvPicPr>
          <p:cNvPr id="19461" name="Picture 4" descr="g viet thuong.g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73400"/>
            <a:ext cx="10953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3810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2060"/>
                </a:solidFill>
              </a:rPr>
              <a:t>Bé có biết đây là những chữ gì không?</a:t>
            </a:r>
            <a:endParaRPr lang="vi-VN" altLang="vi-VN" sz="4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4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19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8400" y="1628775"/>
            <a:ext cx="19431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0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altLang="vi-VN" sz="200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5650" y="1773238"/>
            <a:ext cx="194468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0000" b="1">
                <a:solidFill>
                  <a:srgbClr val="00B050"/>
                </a:solidFill>
                <a:latin typeface=".VnAvantH" pitchFamily="34" charset="0"/>
              </a:rPr>
              <a:t>g</a:t>
            </a:r>
            <a:endParaRPr lang="vi-VN" altLang="vi-VN" sz="20000" b="1">
              <a:solidFill>
                <a:srgbClr val="00B050"/>
              </a:solidFill>
            </a:endParaRPr>
          </a:p>
        </p:txBody>
      </p:sp>
      <p:pic>
        <p:nvPicPr>
          <p:cNvPr id="5" name="Picture 4" descr="g viet thuong.g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6838"/>
            <a:ext cx="10953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77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32138" y="-531813"/>
            <a:ext cx="2735262" cy="1086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0000" b="1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altLang="vi-VN" sz="30000" b="1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vi-VN" altLang="vi-VN" sz="300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7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F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91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F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91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2813" y="1006475"/>
            <a:ext cx="25923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0000" b="1">
                <a:solidFill>
                  <a:srgbClr val="00B050"/>
                </a:solidFill>
                <a:latin typeface=".VnAvantH" pitchFamily="34" charset="0"/>
              </a:rPr>
              <a:t>y</a:t>
            </a:r>
            <a:r>
              <a:rPr lang="en-US" altLang="vi-VN" sz="25000" b="1">
                <a:solidFill>
                  <a:srgbClr val="00B050"/>
                </a:solidFill>
                <a:latin typeface=".VnAvantH" pitchFamily="34" charset="0"/>
              </a:rPr>
              <a:t> </a:t>
            </a:r>
            <a:endParaRPr lang="vi-VN" altLang="vi-VN" sz="25000" b="1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0" y="1165225"/>
            <a:ext cx="208756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5000" b="1">
                <a:solidFill>
                  <a:srgbClr val="FF0000"/>
                </a:solidFill>
                <a:latin typeface=".VnAvant" pitchFamily="34" charset="0"/>
              </a:rPr>
              <a:t>y </a:t>
            </a:r>
            <a:endParaRPr lang="vi-VN" altLang="vi-VN" sz="25000" b="1">
              <a:solidFill>
                <a:srgbClr val="FF0000"/>
              </a:solidFill>
            </a:endParaRPr>
          </a:p>
        </p:txBody>
      </p:sp>
      <p:pic>
        <p:nvPicPr>
          <p:cNvPr id="4" name="Picture 3" descr="y viet thuong.g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60600"/>
            <a:ext cx="196373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1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6324600"/>
          </a:xfrm>
          <a:prstGeom prst="rect">
            <a:avLst/>
          </a:prstGeom>
          <a:solidFill>
            <a:srgbClr val="DB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762000" y="762000"/>
            <a:ext cx="7620000" cy="5410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7696200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6600" b="1" smtClean="0">
                <a:solidFill>
                  <a:srgbClr val="3333CC"/>
                </a:solidFill>
              </a:rPr>
              <a:t>Trò chơi</a:t>
            </a:r>
            <a:r>
              <a:rPr lang="en-US" altLang="vi-VN" sz="6600" b="1" smtClean="0">
                <a:solidFill>
                  <a:srgbClr val="0000FF"/>
                </a:solidFill>
              </a:rPr>
              <a:t>:</a:t>
            </a:r>
            <a:endParaRPr lang="en-US" altLang="vi-VN" sz="6600" b="1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vi-VN" sz="6600" b="1">
                <a:solidFill>
                  <a:srgbClr val="FF0000"/>
                </a:solidFill>
                <a:latin typeface=".VnAvant" panose="020B7200000000000000" pitchFamily="34" charset="0"/>
              </a:rPr>
              <a:t>T×m </a:t>
            </a:r>
            <a:r>
              <a:rPr lang="en-US" altLang="vi-VN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altLang="vi-VN" sz="6600" b="1">
                <a:solidFill>
                  <a:srgbClr val="FF0000"/>
                </a:solidFill>
                <a:latin typeface=".VnAvant" panose="020B7200000000000000" pitchFamily="34" charset="0"/>
              </a:rPr>
              <a:t>÷ c¸i g </a:t>
            </a:r>
            <a:r>
              <a:rPr lang="en-US" altLang="vi-VN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– y cßn </a:t>
            </a:r>
            <a:r>
              <a:rPr lang="en-US" altLang="vi-VN" sz="6600" b="1">
                <a:solidFill>
                  <a:srgbClr val="FF0000"/>
                </a:solidFill>
                <a:latin typeface=".VnAvant" panose="020B7200000000000000" pitchFamily="34" charset="0"/>
              </a:rPr>
              <a:t>thiÕu trong </a:t>
            </a:r>
            <a:r>
              <a:rPr lang="en-US" altLang="vi-VN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tõ</a:t>
            </a:r>
          </a:p>
          <a:p>
            <a:pPr algn="ctr">
              <a:spcBef>
                <a:spcPct val="50000"/>
              </a:spcBef>
            </a:pPr>
            <a:endParaRPr lang="en-US" altLang="vi-VN" sz="6600" b="1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vi-VN" sz="6600" b="1">
              <a:solidFill>
                <a:srgbClr val="FF0000"/>
              </a:solidFill>
            </a:endParaRPr>
          </a:p>
        </p:txBody>
      </p:sp>
      <p:pic>
        <p:nvPicPr>
          <p:cNvPr id="110597" name="sl1153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l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76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05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7"/>
                </p:tgtEl>
              </p:cMediaNode>
            </p:audio>
          </p:childTnLst>
        </p:cTn>
      </p:par>
    </p:tnLst>
    <p:bldLst>
      <p:bldP spid="1105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3999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799" y="4495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00FF"/>
                </a:solidFill>
                <a:latin typeface=".VnAvant" panose="020B7200000000000000" pitchFamily="34" charset="0"/>
              </a:rPr>
              <a:t>hoa giÊy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5181600"/>
            <a:ext cx="53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8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18285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88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505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00FF"/>
                </a:solidFill>
                <a:latin typeface=".VnAvant" panose="020B7200000000000000" pitchFamily="34" charset="0"/>
              </a:rPr>
              <a:t>hoa </a:t>
            </a:r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…iÊ…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457698" y="4495800"/>
            <a:ext cx="57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vi-VN" sz="72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867400" y="4495800"/>
            <a:ext cx="57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vi-VN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5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2239E-6 L -0.00208 0.14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2239E-6 L 0.00208 0.13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4491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53788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hoa ®ång tiÒn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63947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  <a:latin typeface=".VnAvant" panose="020B7200000000000000" pitchFamily="34" charset="0"/>
              </a:rPr>
              <a:t>hoa ®ån… tiÒn</a:t>
            </a:r>
            <a:endParaRPr lang="vi-VN" sz="7200" b="1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257800" y="4514671"/>
            <a:ext cx="57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vi-VN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4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832E-6 L -0.00208 0.144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0.0&quot;&gt;&lt;object type=&quot;1&quot; unique_id=&quot;10001&quot;&gt;&lt;object type=&quot;8&quot; unique_id=&quot;230486&quot;&gt;&lt;/object&gt;&lt;object type=&quot;2&quot; unique_id=&quot;230487&quot;&gt;&lt;object type=&quot;3&quot; unique_id=&quot;230496&quot;&gt;&lt;property id=&quot;20148&quot; value=&quot;5&quot;/&gt;&lt;property id=&quot;20300&quot; value=&quot;Slide 2&quot;/&gt;&lt;property id=&quot;20307&quot; value=&quot;267&quot;/&gt;&lt;/object&gt;&lt;object type=&quot;3&quot; unique_id=&quot;230498&quot;&gt;&lt;property id=&quot;20148&quot; value=&quot;5&quot;/&gt;&lt;property id=&quot;20300&quot; value=&quot;Slide 3&quot;/&gt;&lt;property id=&quot;20307&quot; value=&quot;270&quot;/&gt;&lt;/object&gt;&lt;object type=&quot;3&quot; unique_id=&quot;230502&quot;&gt;&lt;property id=&quot;20148&quot; value=&quot;5&quot;/&gt;&lt;property id=&quot;20300&quot; value=&quot;Slide 4&quot;/&gt;&lt;property id=&quot;20307&quot; value=&quot;274&quot;/&gt;&lt;/object&gt;&lt;object type=&quot;3&quot; unique_id=&quot;230504&quot;&gt;&lt;property id=&quot;20148&quot; value=&quot;5&quot;/&gt;&lt;property id=&quot;20300&quot; value=&quot;Slide 6&quot;/&gt;&lt;property id=&quot;20307&quot; value=&quot;276&quot;/&gt;&lt;/object&gt;&lt;object type=&quot;3&quot; unique_id=&quot;230510&quot;&gt;&lt;property id=&quot;20148&quot; value=&quot;5&quot;/&gt;&lt;property id=&quot;20300&quot; value=&quot;Slide 7&quot;/&gt;&lt;property id=&quot;20307&quot; value=&quot;282&quot;/&gt;&lt;/object&gt;&lt;object type=&quot;3&quot; unique_id=&quot;230834&quot;&gt;&lt;property id=&quot;20148&quot; value=&quot;5&quot;/&gt;&lt;property id=&quot;20300&quot; value=&quot;Slide 1&quot;/&gt;&lt;property id=&quot;20307&quot; value=&quot;285&quot;/&gt;&lt;/object&gt;&lt;object type=&quot;3&quot; unique_id=&quot;230837&quot;&gt;&lt;property id=&quot;20148&quot; value=&quot;5&quot;/&gt;&lt;property id=&quot;20300&quot; value=&quot;Slide 8&quot;/&gt;&lt;property id=&quot;20307&quot; value=&quot;288&quot;/&gt;&lt;/object&gt;&lt;object type=&quot;3&quot; unique_id=&quot;231120&quot;&gt;&lt;property id=&quot;20148&quot; value=&quot;5&quot;/&gt;&lt;property id=&quot;20300&quot; value=&quot;Slide 9&quot;/&gt;&lt;property id=&quot;20307&quot; value=&quot;289&quot;/&gt;&lt;/object&gt;&lt;object type=&quot;3&quot; unique_id=&quot;231121&quot;&gt;&lt;property id=&quot;20148&quot; value=&quot;5&quot;/&gt;&lt;property id=&quot;20300&quot; value=&quot;Slide 10&quot;/&gt;&lt;property id=&quot;20307&quot; value=&quot;290&quot;/&gt;&lt;/object&gt;&lt;object type=&quot;3&quot; unique_id=&quot;231122&quot;&gt;&lt;property id=&quot;20148&quot; value=&quot;5&quot;/&gt;&lt;property id=&quot;20300&quot; value=&quot;Slide 11&quot;/&gt;&lt;property id=&quot;20307&quot; value=&quot;291&quot;/&gt;&lt;/object&gt;&lt;object type=&quot;3&quot; unique_id=&quot;231123&quot;&gt;&lt;property id=&quot;20148&quot; value=&quot;5&quot;/&gt;&lt;property id=&quot;20300&quot; value=&quot;Slide 12&quot;/&gt;&lt;property id=&quot;20307&quot; value=&quot;292&quot;/&gt;&lt;/object&gt;&lt;object type=&quot;3&quot; unique_id=&quot;231320&quot;&gt;&lt;property id=&quot;20148&quot; value=&quot;5&quot;/&gt;&lt;property id=&quot;20300&quot; value=&quot;Slide 13&quot;/&gt;&lt;property id=&quot;20307&quot; value=&quot;293&quot;/&gt;&lt;/object&gt;&lt;object type=&quot;3&quot; unique_id=&quot;231321&quot;&gt;&lt;property id=&quot;20148&quot; value=&quot;5&quot;/&gt;&lt;property id=&quot;20300&quot; value=&quot;Slide 14&quot;/&gt;&lt;property id=&quot;20307&quot; value=&quot;294&quot;/&gt;&lt;/object&gt;&lt;object type=&quot;3&quot; unique_id=&quot;231718&quot;&gt;&lt;property id=&quot;20148&quot; value=&quot;5&quot;/&gt;&lt;property id=&quot;20300&quot; value=&quot;Slide 15&quot;/&gt;&lt;property id=&quot;20307&quot; value=&quot;297&quot;/&gt;&lt;/object&gt;&lt;object type=&quot;3&quot; unique_id=&quot;231719&quot;&gt;&lt;property id=&quot;20148&quot; value=&quot;5&quot;/&gt;&lt;property id=&quot;20300&quot; value=&quot;Slide 16&quot;/&gt;&lt;property id=&quot;20307&quot; value=&quot;295&quot;/&gt;&lt;/object&gt;&lt;object type=&quot;3&quot; unique_id=&quot;231720&quot;&gt;&lt;property id=&quot;20148&quot; value=&quot;5&quot;/&gt;&lt;property id=&quot;20300&quot; value=&quot;Slide 17&quot;/&gt;&lt;property id=&quot;20307&quot; value=&quot;296&quot;/&gt;&lt;/object&gt;&lt;object type=&quot;3&quot; unique_id=&quot;231787&quot;&gt;&lt;property id=&quot;20148&quot; value=&quot;5&quot;/&gt;&lt;property id=&quot;20300&quot; value=&quot;Slide 5&quot;/&gt;&lt;property id=&quot;20307&quot; value=&quot;29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giang E-learning son 2017-2018\indiason\baithi\data\asimages\{881DABC7-307D-486F-A27B-00821EB8900B}_14.png&quot;/&gt;&lt;left val=&quot;36&quot;/&gt;&lt;top val=&quot;18&quot;/&gt;&lt;width val=&quot;661&quot;/&gt;&lt;height val=&quot;160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 giang E-learning son 2017-2018\indiason\ghi am\slide 19.wav"/>
  <p:tag name="HTML_SHAPEINFO" val="&lt;SlideThumbPath val=&quot;Slide18.PNG&quot;/&gt;"/>
  <p:tag name="PPSNARRATION" val="15,665004739,C:\Users\123ome\Desktop\pp g - y_pptx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giang E-learning son 2017-2018\indiason\baithi\data\asimages\{6DB84445-C8A2-4F2D-9424-729B66B0284A}_18.png&quot;/&gt;&lt;left val=&quot;178&quot;/&gt;&lt;top val=&quot;70&quot;/&gt;&lt;width val=&quot;373&quot;/&gt;&lt;height val=&quot;42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giang E-learning son 2017-2018\indiason\baithi\data\asimages\{7EF60669-540A-46C0-A053-0795FD33BA10}_18.png&quot;/&gt;&lt;left val=&quot;-54&quot;/&gt;&lt;top val=&quot;78&quot;/&gt;&lt;width val=&quot;409&quot;/&gt;&lt;height val=&quot;42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326DDD5-8B21-48CA-A8DB-5AD29504DE5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 giang E-learning son 2017-2018\indiason\ghi am\slide 23.wav"/>
  <p:tag name="HTML_SHAPEINFO" val="&lt;SlideThumbPath val=&quot;Slide22.PNG&quot;/&gt;"/>
  <p:tag name="PPSNARRATION" val="19,665004739,C:\Users\123ome\Desktop\pp g - y_pptx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giang E-learning son 2017-2018\indiason\baithi\data\asimages\{176B2206-3BBC-4DC7-926C-6C8A1125F2EB}_22.png&quot;/&gt;&lt;left val=&quot;13&quot;/&gt;&lt;top val=&quot;-159&quot;/&gt;&lt;width val=&quot;713&quot;/&gt;&lt;height val=&quot;973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 giang E-learning son 2017-2018\indiason\ghi am\slide 21.wav"/>
  <p:tag name="HTML_SHAPEINFO" val="&lt;SlideThumbPath val=&quot;Slide20.PNG&quot;/&gt;"/>
  <p:tag name="PPSNARRATION" val="17,665004739,C:\Users\123ome\Desktop\pp g - y_pptx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giang E-learning son 2017-2018\indiason\baithi\data\asimages\{182C9DD9-4733-434F-89F6-F24D557DAB36}_20.png&quot;/&gt;&lt;left val=&quot;-101&quot;/&gt;&lt;top val=&quot;-7&quot;/&gt;&lt;width val=&quot;547&quot;/&gt;&lt;height val=&quot;631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giang E-learning son 2017-2018\indiason\baithi\data\asimages\{5DB95F2C-E7DF-4487-9BBA-739664505B7D}_20.png&quot;/&gt;&lt;left val=&quot;180&quot;/&gt;&lt;top val=&quot;20&quot;/&gt;&lt;width val=&quot;517&quot;/&gt;&lt;height val=&quot;5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 giang E-learning son 2017-2018\indiason\ghi am\slide 12.wav"/>
  <p:tag name="HTML_SHAPEINFO" val="&lt;SlideThumbPath val=&quot;Slide11.PNG&quot;/&gt;"/>
  <p:tag name="PPSNARRATION" val="9,665004739,C:\Users\123ome\Desktop\pp g - y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79A91CE-671A-4D04-8360-BD48BFF33BE7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 giang E-learning son 2017-2018\indiason\ghi am\slide 13.wav"/>
  <p:tag name="HTML_SHAPEINFO" val="&lt;SlideThumbPath val=&quot;Slide12.PNG&quot;/&gt;"/>
  <p:tag name="PPSNARRATION" val="10,665004739,C:\Users\123ome\Desktop\pp g - y_pptx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16B5D7-9ABF-4DAF-8E3F-F6B07931CE01}&quot;/&gt;&lt;isInvalidForFieldText val=&quot;1&quot;/&gt;&lt;Image&gt;&lt;filename val=&quot;D:\bai giang E-learning son 2017-2018\indiason\baithi\data\asimages\{4516B5D7-9ABF-4DAF-8E3F-F6B07931CE01}_12_S.png&quot;/&gt;&lt;left val=&quot;243&quot;/&gt;&lt;top val=&quot;105&quot;/&gt;&lt;width val=&quot;227&quot;/&gt;&lt;height val=&quot;238&quot;/&gt;&lt;hasText val=&quot;0&quot;/&gt;&lt;/Image&gt;&lt;Image&gt;&lt;filename val=&quot;D:\bai giang E-learning son 2017-2018\indiason\baithi\data\asimages\{4516B5D7-9ABF-4DAF-8E3F-F6B07931CE01}_12_T.png&quot;/&gt;&lt;left val=&quot;243&quot;/&gt;&lt;top val=&quot;105&quot;/&gt;&lt;width val=&quot;227&quot;/&gt;&lt;height val=&quot;23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ED6E8CB-87A7-420F-89EB-2334ECD90CFF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65EC9B4-CF07-4EC7-998F-B23FA36D159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C31249F-8C05-46E2-A2F0-FEE48F87D65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giang E-learning son 2017-2018\indiason\baithi\data\asimages\{938C7B6E-F7DE-4826-951D-ED5F3D50C213}_11.png&quot;/&gt;&lt;left val=&quot;-9&quot;/&gt;&lt;top val=&quot;-174&quot;/&gt;&lt;width val=&quot;745&quot;/&gt;&lt;height val=&quot;973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 giang E-learning son 2017-2018\indiason\ghi am\slide 26.wav"/>
  <p:tag name="HTML_SHAPEINFO" val="&lt;SlideThumbPath val=&quot;Slide25.PNG&quot;/&gt;"/>
  <p:tag name="PPSNARRATION" val="22,665004739,C:\Users\123ome\Desktop\pp g - y_pptx\Media.ppc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giang E-learning son 2017-2018\indiason\baithi\data\asimages\{2438B367-4483-4B6D-9CBF-9442ADBA44D4}_25.png&quot;/&gt;&lt;left val=&quot;13&quot;/&gt;&lt;top val=&quot;-159&quot;/&gt;&lt;width val=&quot;713&quot;/&gt;&lt;height val=&quot;84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966181E-99CD-4A1B-BD87-828A3777E618}&quot;/&gt;&lt;isInvalidForFieldText val=&quot;1&quot;/&gt;&lt;Image&gt;&lt;filename val=&quot;D:\bai giang E-learning son 2017-2018\indiason\baithi\data\asimages\{1966181E-99CD-4A1B-BD87-828A3777E618}_11_S.png&quot;/&gt;&lt;left val=&quot;246&quot;/&gt;&lt;top val=&quot;111&quot;/&gt;&lt;width val=&quot;227&quot;/&gt;&lt;height val=&quot;228&quot;/&gt;&lt;hasText val=&quot;0&quot;/&gt;&lt;/Image&gt;&lt;Image&gt;&lt;filename val=&quot;D:\bai giang E-learning son 2017-2018\indiason\baithi\data\asimages\{1966181E-99CD-4A1B-BD87-828A3777E618}_11_T.png&quot;/&gt;&lt;left val=&quot;246&quot;/&gt;&lt;top val=&quot;111&quot;/&gt;&lt;width val=&quot;227&quot;/&gt;&lt;height val=&quot;22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471A0A9-C40B-467C-A2B9-1638D57CD7D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giang E-learning son 2017-2018\indiason\baithi\data\asimages\{938C7B6E-F7DE-4826-951D-ED5F3D50C213}_11.png&quot;/&gt;&lt;left val=&quot;-9&quot;/&gt;&lt;top val=&quot;-174&quot;/&gt;&lt;width val=&quot;745&quot;/&gt;&lt;height val=&quot;973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 giang E-learning son 2017-2018\indiason\ghi am\slide 15.wav"/>
  <p:tag name="HTML_SHAPEINFO" val="&lt;SlideThumbPath val=&quot;Slide14.PNG&quot;/&gt;"/>
  <p:tag name="PPSNARRATION" val="11,665004739,C:\Users\123ome\Desktop\pp g - y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giang E-learning son 2017-2018\indiason\baithi\data\asimages\{5FF9DFB2-26DF-4FB7-9F3A-80F5CF0477CC}_14.png&quot;/&gt;&lt;left val=&quot;178&quot;/&gt;&lt;top val=&quot;99&quot;/&gt;&lt;width val=&quot;373&quot;/&gt;&lt;height val=&quot;42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giang E-learning son 2017-2018\indiason\baithi\data\asimages\{FE6FE55D-3F20-4AAF-AE98-C6FDD4247D2F}_14.png&quot;/&gt;&lt;left val=&quot;-54&quot;/&gt;&lt;top val=&quot;96&quot;/&gt;&lt;width val=&quot;409&quot;/&gt;&lt;height val=&quot;42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CB9115D-0B60-4142-BE16-5E69DB805F4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139</Words>
  <Application>Microsoft Office PowerPoint</Application>
  <PresentationFormat>On-screen Show (4:3)</PresentationFormat>
  <Paragraphs>43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123ome</dc:creator>
  <cp:lastModifiedBy>Techsi.vn</cp:lastModifiedBy>
  <cp:revision>25</cp:revision>
  <dcterms:created xsi:type="dcterms:W3CDTF">2018-04-05T04:37:25Z</dcterms:created>
  <dcterms:modified xsi:type="dcterms:W3CDTF">2022-05-28T16:14:52Z</dcterms:modified>
</cp:coreProperties>
</file>