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7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57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58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46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41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2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65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1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4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2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64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85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66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05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2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0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1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9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3758" y="3098958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8590" y="5115764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Vũ Thị Ngọc 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33" y="1412537"/>
            <a:ext cx="1553616" cy="155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1531" y="3902619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b="1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577809"/>
              </p:ext>
            </p:extLst>
          </p:nvPr>
        </p:nvGraphicFramePr>
        <p:xfrm>
          <a:off x="8733634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5" imgW="2253655" imgH="3173362" progId="CorelDRAW.Graphic.11">
                  <p:embed/>
                </p:oleObj>
              </mc:Choice>
              <mc:Fallback>
                <p:oleObj name="CorelDRAW" r:id="rId5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3634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altLang="en-US" sz="9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25835" y="1204998"/>
            <a:ext cx="2375971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375971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5622" y="2035771"/>
            <a:ext cx="1160711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>
                <a:solidFill>
                  <a:srgbClr val="002060"/>
                </a:solidFill>
                <a:latin typeface="+mj-lt"/>
              </a:rPr>
              <a:t>1. Kiến thức: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002060"/>
                </a:solidFill>
                <a:latin typeface="+mj-lt"/>
              </a:rPr>
              <a:t>2. Kỹ năng: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Trẻ biết cách chơi, luật chơi của các trò chơi.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endParaRPr lang="vi-VN" sz="2000" dirty="0">
              <a:solidFill>
                <a:srgbClr val="002060"/>
              </a:solidFill>
              <a:latin typeface="+mj-lt"/>
            </a:endParaRP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002060"/>
                </a:solidFill>
                <a:latin typeface="+mj-lt"/>
              </a:rPr>
              <a:t>3. Thái độ: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	• Giáo dục trẻ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002060"/>
                </a:solidFill>
                <a:latin typeface="+mj-lt"/>
              </a:rPr>
              <a:t> </a:t>
            </a:r>
            <a:endParaRPr lang="vi-VN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694" y="796698"/>
            <a:ext cx="3724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6077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3" name="Quê Hương Tươi Đẹp - Nhạc Thiếu Nhi 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024" y="1256146"/>
            <a:ext cx="9082521" cy="54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94604" y="1197118"/>
            <a:ext cx="1904689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904689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904689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UUID" val="{3AF98C0A-6082-4256-A297-6CD49B9EDD08}"/>
  <p:tag name="ISPRING_RESOURCE_FOLDER" val="C:\Users\ACER\Desktop\Day tre tu xuc\GIAO AN DIEN TU\lam quen sx\"/>
  <p:tag name="ISPRING_PRESENTATION_PATH" val="C:\Users\ACER\Desktop\Day tre tu xuc\GIAO AN DIEN TU\lam quen sx.pptx"/>
  <p:tag name="ISPRING_SCREEN_RECS_UPDATED" val="C:\Users\ACER\Desktop\Day tre tu xuc\GIAO AN DIEN TU\lam quen sx\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jpg|/9j/4AAQSkZJRgABAQEAeAB4AAD/2wBDAAIBAQIBAQICAgICAgICAwUDAwMDAwYEBAMFBwYHBwcG&#10;BwcICQsJCAgKCAcHCg0KCgsMDAwMBwkODw0MDgsMDAz/2wBDAQICAgMDAwYDAwYMCAcIDAwMDAwM&#10;DAwMDAwMDAwMDAwMDAwMDAwMDAwMDAwMDAwMDAwMDAwMDAwMDAwMDAwMDAz/wAARCAQxBFU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9/KKK&#10;KACiiigAooooAKKKKACiiigAooooAKKKKACiiigAooooAKKKKACiiigAooooAKKKKACiiigAoooo&#10;AKKKKACiiigAooooAKKKKACiiigAooooAKKKKACiiigAooooAKKKKACiiigAooooAKKKKACiiigA&#10;opG4pF6UgHUUgOTS0wCiiigAooooAKKKKACiiigAooooAKKKKAC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igAooooAKKKKACiiigAooooAKKKKACiiigApCcU&#10;tIRkigAIJNIflpc/nTHO01GvQByilzWdYeIbO+1WezinVrm3AMif3c9K0ATUUMRSrR56UlJbXQ2m&#10;nZjqKKK2EFFFFABRRRQAUUUUAFFFFABRRRQAUUUUAFGaKRm20AAOaWkDbunSlzQAUUZooAKKKKAC&#10;iiigAooooAKKKKACiiigAooooAKKKKACiiigAooooAKKKKACiiigAooooAKKKKACiiigAooooAKK&#10;KKACiiigAooooAKKKKACiiigAooooAKKKKACiiigAooooAKKKKACiiigAooooAKKKKACiiigAooo&#10;oAKKKKACiiigAooooAKKKKACiiigAooooAKKKKACiiigAooooAKKKKACiiigAooooAKKKKACiiig&#10;AooooAKKKKACiiigAooooAKKKKACiiigAooooAKKKKACiiigAooooAKKKKACiiigAooooAKQjNLT&#10;W6igA2461U1rUF0nTJrhuFjQscnpxVrqfbNee/tE+Jjo3gdrdD+8vX8sYPQdT/KvmOMc8jlGS4nM&#10;Zu3s4Nr1todWBw7r140l1Z5BpfxIutK8dya1GWxNLulXP3kz0/nX0j4Z8QweJtHhvLdw6TLkYPT2&#10;r5MPykY6dPwr0X9n74jt4b1QaXcN/odw2YyT/qz/AIc1/DvgF40VaGeVMtzSf7rESbi2/hk3t6H6&#10;FxNkCeGVaiveitfQ9/DY96VeajVgwyOc9PepF6mv9CE09j8zFooopgFFFFABRRRQAUUUUAFFFFAB&#10;TZORTqQ9KAGM/NeXftB/E46LaDSbGUrd3P8ArGRsGNfr2Jrs/iH40h8EeHprpyN+CsSnqzV8yavq&#10;k+u6pcXlwxeW5bc2ew7AV/MH0ivF3/VzALKsun/tNTr/ACrv8z67hbI/rk/bVV7kfxZ9GfBfxaPF&#10;ngqCRpN1xEPLlOe4rrtpC14Z+zJ4i+xa5c6axwk6+Yo7A9K90Y5Wv03we4qXEHCuGxkneSXLL1jp&#10;c8fO8E8NjJ0uginmnKc00jAFHRhX6j1PJH0UUUwCiiigAooooAKKKKACiiigAooooAKKKKACiiig&#10;AooooAKKKKACiiigAooooAKKKKACiiigAooooAKKKKACiiigAooooAKKKKACiiigAooooAKKKKAC&#10;iiigAooooAKKKKACiiigAooooAKKKKACiiigAooooAKKKKACiiigAooooAKKKKACiiigAooooAKK&#10;KKACiiigAooooAKKKKACiiigAooooAKKKKACiiigAooooAKKKKACiiigAooooAKKKKACiiigAoop&#10;jtjNJtLVgPozWRpXi6w1u/ntbedWmgYq655U1qJyOtYYfF0a8XOhJSS0011KlGUHaSsPzRUbfLQH&#10;wa6PQlaklFIDmloAKKKKACiiigAooooAKQjJpaRhyKABuFr58/aM8S/2r40FohPl2KYI7bj/APWN&#10;e+X1ytraSyscBFJNfKPiXVjrniK8umz++kP6cV/Kv0reJ5YDhynl1N2lWl+Edz7HgvCe1xbrPaJn&#10;rwMelOVyrB1+V4zkEUi8g/Wgjiv84aNWdKpGpSdpKzufq8oqUXGXU+i/gl8QP+E18MxpK3+l2o2S&#10;Cu4QYr5b+GXjGTwL4qhudx+zyMFmGeq19P6deJqFqk0TbkkAYEd6/wBUvAPxHXFHD8Y4iX7+l7su&#10;7t1PxjiPK/qeKfIvdexPRmmHmjqM1+630ufPD6KQHJ/ClpgFFFFABRRRQAUUhpD160AOzUV3Otrb&#10;tI5wqDJJpWHbP1+leZftC/ET+w9MGl2rZubsfPg8olfK8acVYXh3KK2aYt2UFp5vojrwGEliq8aM&#10;Op5z8YviE3jvxIyxt/oVoxWNc/ex/FXJfeOaafkCgdQMGnAbVxX+QnGHFWK4gzatmmKleVRvfoul&#10;j9xwGDhhcPGlT6Gr4I15vDXi2wvAcJFKN/uDX1RazefbI/8AfUGvkBuT9CDX098JdeHiLwPZTZy3&#10;lhW+tf2F9ELiVuGJyao9NJRX5nwnHOEtKGIXXc6YDKj2o/jpF4zSqc1/cXWx+fDqKKKYBRRRQAUU&#10;UUAFFFFABRSEZFITuFADs5oqMelL2o62FvsPopv3QKQ9aQx9FITyKWmAUUUUAFFFFABRRRQAUUUU&#10;AFFFFABRRRQAUUUUAFFFFABRRRQAUUUUAFFFFABRRRQAUUUUAFFFFABRRRQAUUUUAFFFFABRRRQA&#10;UUUUAFFFFABRRRQAUUUUAFFFFABRRRQAUUUUAFFFFABRRRQAUUUUAFFFFABRRRQAUUUUAFFFFABR&#10;RRQAUUUUAFFFFABRRRQAUUUUAFFFFABRRRQAUUUUAFFFFABRRRQAhqO7YJbSH0Uk08t81VtWfbps&#10;5/6Zt/KuTHScMPOfZP8AIqPxJHzHq/iK60D4gahfWMrRyC4ZuDw4B6Gva/hV8ZbTx1AsExFvfqBl&#10;Cfv/AEr5+1Zt+t3THkmVsVFp95Ppl+k8EvkzxHcrL2r/ADO4U8bcy4V4lxHNJzw0pvmi+190frOM&#10;4co43CRa0mlofXwPPr7UuPavOvg98Z4/GMK2V+Vh1BOnP+t9xXou4Zr/AEX4W4ry7iDL4Zjl0+aE&#10;l80+zPy3GYOrhqrpVlZocvBNLSL1NLX0pzBRRRQAUUUUAFFFFABTW606kbpQBx3xu1v+w/AN4ykh&#10;5kKL9TXzXjcOevWvY/2o9d2wWNiG/wBY3mN9B/8Arrx6v80/pUcRPG8TrAxd40Yr73ufq/BmEVPC&#10;e27hn5RSO2w0tDDiv5d2Psr21Y1hvIH8J5PvXuX7N3jw6tozaZO2ZrQfJk9U7V4cvzcZx6Vq+BvF&#10;cvhHxPb3sfyqrhJB6qeDX7F4I8d1OGOJKVab/dTfLNeT/wCCeDxDln1zCyiviWqPqzIbpSsaraXe&#10;pqdhDcRnKSoHHvmrSnNf6y0K0K0I1afwtJrzufiji1dSBOTTqQNk0tbgFFFFABRRRQA1+RSN1p9M&#10;c7VqdFqwM7xPr8PhnRZ72dgscCFzz1r5d8UeI5/FGuXF/Mf3kzkj/ZHbFehftG+Pjqeopo1s/wC6&#10;h/eS/wC03Yfzry5TuUEdP5V/nV9J/wAS3meZLIcHK9Kl8VtnI/UuDsoVGl9aqLWW3oCE5z270pPN&#10;FLkYr+SNN7H3FrjcfN/nmvav2Xdc8/RbuxbrBJuHPY14t1rvf2cNX+weOWgJ4uU249xk1+6fR4z/&#10;APszjLD3fu1Pc+/RHzfFeH9tl8u61PoYn5fwpq/eoJxinZr/AFaufjItFFFABRRRQAUUUUAFFFFA&#10;CMMikApW6U3GKXmAh4Nc38QPibp/gOyVrh98kh+SJT8xrK+K/wAYrfwPAYIMT37jCop+77mvn/Xt&#10;cuvEeoS3d5L9onkyck/KnsK/m/xc8e8Fw21luXNTxMtH1UfN+fkfUZJw3Wxi9rPSK/E+tNLvRqGn&#10;wzr92ZA4B9xmpwcisP4dz+b4L089f3Q/lW2OB/Ov6AyjFvFYGjiHvKKf3o+brQ5Kjj2Y4ClpAaWv&#10;RMwooooAKKKKACiiigAooooAKKKKACiiigAooooAKKKKACiiigAooooAKKKKACiiigAooooAKKKK&#10;ACiiigAooooAKKKKACiiigAooooAKKKKACiiigAooooAKKKKACiiigAooooAKKKKACiiigAooooA&#10;KKKKACiiigAooooAKKKKACiiigAooooAKKKKACiiigAooooAKKKKACiiigAooooAKKKKACiiigBp&#10;GXqnr8gj0W7PpEx/SrpHzVmeLG2+Gb7/AK4N/KvPzZ2wNaX9yX5F0takV5nyldP5l7M39581Hwe1&#10;CnPvjr70q5Ar/FPN5c2Oqt/zP8z+gaH8NW7DraV7OZZYXZXU5BBwQa92+DXxjTxXCunXzBdQjHDH&#10;pIPX614KFJHH51LBcy2kiywuY5Im3Ky8HIr9K8KfFfMODsxVSLcqEn70OlvLzPIzzJaePpcr0ktm&#10;fXqNk9c04ferzz4L/F5fGNktleMqahEoHX/Wj1r0FWI/z0r/AFO4W4owHEGXU8xy+fNGS+afZn43&#10;i8JUw9V0qis0L3pVGM0nU+9OWvo9zmFooopgFFFFABSN0par6pcizsJZT0jUsfwrHEVlSpSqvaKb&#10;+4cVd2R86fHjV/7W+I10ucpbqqDnocVxh+VaveJL9tU8QXtwefMnY/gCapgbjX+N3iPm8sy4kxmM&#10;bunOVvS+h+8ZPR9lhIQ7JBRQeDRXwx6Qd6RufaloPIxVRk001uB7f+zd43OoaPJpU7ZmtcFMnkqf&#10;8K9SB3fhXyv8PfFL+D/GFpebsRltkvptPWvqOzulvLOOVTkSKGH41/qL9HDjv+3uGo4XES/e0Pd/&#10;7d6M/G+Ksu+q4tzj8MtSf+L3paagzzTq/ok+YCiiigAooooARutYPxC8Wx+DPC9zesRvCFYwe7dv&#10;1rdkOE5rwD9ofxwde8RDTYXzb2md+Dwz9/yr8u8XuOafC3DtbH3/AHjXLD/E9mevkmXvGYuNLp19&#10;Dz++vH1O8kuJf9bO5kOfU81Hu5oByvNGOc1/kXjcXUxVeeJrO8pNt/M/b6MI04qnHZC0UUVyGwbt&#10;oz6Vr/D7VDonjTTbnH3ZcH/gXH9ayOop0cnl3ET8/K4bj2Oa+j4SzB4HOcLi19icX9zOLMKXtMPO&#10;HdM+voJPMhz6jNPA5zWX4Mv/AO0vC9lP/fhUnP0rUU5Ff7PZZiFiMJSxC2lFP71c/A6kXGbi+gtF&#10;FFd5AUUUUAFIelLSHpQA0NRncKVhgUwyfp61OybDzBuF/nXmnxi+NsfhdWsNNKyX7rgvnKxfX3qD&#10;4zfG0aLG+maY4a7biSRTxEPT614k0hnmd3Yu8h3OW53n3r+QfHX6QNPK6c8kyCV670nJfZ8l5n2/&#10;DnDMq7WIxK93ou4+6u5r+5eaeRpZpDuZiepqJ1whPtSt8q8UM2YSPUV/n9UxdbE4n29aXNJu7b9T&#10;9PVOMKfLDRH038HpvP8Ah/YH/Yx+tdRj56474GHd8ObD6H+Zrsc5Ir/Zjgqpz5HhX/cj+R+CY7TE&#10;T9WGfmp1N/jp1fUnIFFFFABRRRQAUUUUAFFFFABRRRQAUUUUAFFFFABRRRQAUUUUAFFFFABRRRQA&#10;UUUUAFFFFABRRRQAUUUUAFFFFABRRRQAUUUUAFFFFABRRRQAUUUUAFFFFABRRRQAUUUUAFFFFABR&#10;RRQAUUUUAFFFFABRRRQAUUUUAFFFFABRRRQAUUUUAFFFFABRRRQAUUUUAFFFFABRRRQAUUUUAFFF&#10;FABRRRQAUUUUAIxwKyfGh2+FL7/rg38jWs3Ssnxou7wpff8AXBv5V5Wef8i2v/gl+TNsP/Fj6o+U&#10;Iv8AVD3FLndmmwcR0+v8Usy/3up6s/oGj8Ct2DdgUIOPp0oorjbu7l20syTTdSn0TUY7q3cwzxtu&#10;Vge/+FfRfwl+J8Xj7RwH+S9hGJU/rXzgEDH8Pyq74c8Q3PhjV4by0k2TRnn0YV+6eCvi7iuEcxjS&#10;rSbw1R2lHt5o+a4hyOGOpOUPjR9ajApQMVz3gHx3a+O9HS5t3G8DEi90PpW+DX+pOV5nhswwsMZg&#10;5c1Oaumj8eq0p05unPdD6KQHimr616BmPzRTUGDS02Atc58VdXGj+BtQlzjMLKPqRiugC5rzf9pn&#10;UxaeChDnm4kUD3wa+L8Q80/s7h3F4rtB/irHdltH2uKhDzPBWOVz64J/GlBxTQ+e/ah/u1/jVXqS&#10;qVJTlu2fvVNWSiOopB0paxe+haCj73HftRRQm07oY1wGQA/dPX2r6C/Z78XjxF4SW1kfNxY/I2T1&#10;Havn4fK2K7D4H+Kv+EY8dQq7Yguv3TEngE85r97+jzxpLIeKKVOo/wB1W92Xq9j5firL1iMG5L4o&#10;6o+k1I7U6mIQ3I+tPr/VNNNXifjYUUUhGaYC5ozTAKTaCaVwZg/E7xanhDwnc3RYB9hCe5NfMFxd&#10;SXl407nc8xLsx9TXo37R3jX+1vEMemRH93ZfM/8Aven5V5uRiv8ANH6TvHrzjPv7LoSvSoaeTfX7&#10;j9Z4PyxUcN7eXxSGk5/GheKU80mOa/mD0PsrC0UUVIxG+6aSQ/Lj0GaVhkUvUVpTk1JNdyZdj6T+&#10;COonUPh9YknO1Nn5V16HivMf2Yb4S+Ep4c8wyk4+tenL1zX+yHhjmH13hjB1/wC4l92h+DZrT9ni&#10;6kPMdRRRX3h5wUUhGaDxzQ3YBabJ0pOg+tDYC0r9QFY7Uryn41/Gb+xlk0rTZN14wKySL/yyHoPe&#10;rHxu+MK+GYW07T3D30gw7A/6kV4UztLKzuxkYnJY/wAVfx94/wDjrHK4TyHJJ3rNWnJP4fL1Pt+G&#10;eHHXaxOIXu9PMHlaWQyOS7McszcljRt9KClL2r/PevXnVqOrUd5PdvqfqUYqKUYbIarZNK/C0Ywa&#10;SQ4Q/SijrUj6oc9rn0l8Cv8AknNj9D/M12IrjfgUNvw4sP8AdP8A6Ea7MdRX+znAd/8AV/CX/kX5&#10;H4Dj/wDeJ+rAdfxp1N6PTq+uRxhRRRQAUUUUAFFFFABRRRQAUUUUAFFFFABRRRQAUUUUAFFFFABR&#10;RRQAUUUUAFFFFABRRRQAUUUUAFFFFABRRRQAUUUUAFFFFABRRRQAUUUUAFFFFABRRRQAUUUUAFFF&#10;FABRRRQAUUUUAFFFFABRRRQAUUUUAFFFFABRRRQAUUUUAFFFFABRRRQAUUUUAFFJuxS5oAKKM0Zo&#10;AKKKKACiiigAooooAKKKKACiiigBCecVmeL/AJvC98P+mLD9K0nFUfEUe/QbwH/ni38q87N1fA1o&#10;/wByX5GlF2qRfmfJK8L9DinU6VAtzIvoxpg6V/ilm6tjaq/vP8z+gaHwL0FooorzTcTfg47UmzH/&#10;AOrpSkZpQSBV3tsTomb3w18dXHgHxDFNGc20hxKmeGHrX0toOtQa/psd1buJI5RkYPSvkoHeCO+M&#10;Y9q7/wCB/wATn8J6uthcyE6fccISf9W1f1x9HPxjnlOKXD+aTvQqP3W/sv8AyPhuK8iVWLxVJe8t&#10;/M+g9+BQTzio7ecXEKsDkEZBHcVK/Nf6JKUZJSWp+XWadmCUpOKTOPxFC8j8aYCZyT7V41+1PqOZ&#10;dMtsd2cnP0r2Rumfevnv9ozUftXj0RZyIol/XNfgn0kszeE4JxFOL1nZfij6PhSj7TMIX6HBdH4/&#10;lQVyaXtQpwa/yverZ+0AeDRQTk0VIIKKKKAGgZOacJDCyMhKsrBs+lNTpQx2k89sV04avOhWhVp6&#10;Si7r1RFSCmuV7H1J8MfE48U+DbO6LAuUAfno1dCWx+deKfsx+KfJvLnSJX+U/vYv8/hXtSHI/HFf&#10;6/eFHFceIOGcLj1vy8r9Y6M/C85wf1bGTpdLjqRjilpGOK/SDyxD81ZHjbxFH4V8NXd7Jj9yhIGc&#10;ZPpWuGwa8b/aa8W72ttJjfgt5soB9O361+f+JnFdLh3h7EZjUdmotR9Xoj0cqwbxWKhS/qx5NqF/&#10;Jq2oT3E7FpZ3Ltn1/wD1VCBihen8qWv8e8fjKuMxM8VWd5Tbb+Z+7UaUacFCGyCiiiuQ1CiiikAh&#10;5paKTPzU/MR63+yxf7LnVLY99rD9a9pX7tfP/wCzXd+R40nQ8eZGfxxXv6dTX+q/0b8c8RwPhoye&#10;sbr8Wfi3FNL2eYzQ6iiiv3g+dCmHpinE4FNJG3vR1DTqNIyMfj9a4P4y/FhfBmmfZbVlbUZxhRn/&#10;AFY/vVo/FT4kweANHYgh7uUYiT0PrXzjq2s3Gu6jLdXUhlnlbLMe3sK/mDx+8aaXDmDllOWTvipq&#10;zt9ld/U+t4ayCeLmqtX4F+JHdXL3t000rtJK53O7HO40z7opSM0N81f5s4nE1MRUlVqvmlJ3bZ+t&#10;QjGEeWOiQgPNLSFsGlrlNEFNkOI29hmnUyf/AFTfStsNrWh6r8yamkWfTXwZtvsvw+09euVz+ZNd&#10;XjpWB8Mo/K8Eaf8A9chXQMcV/tNwjTdPJsND+5H8kfz/AIx3rzfmwx81LRRX0ZzBRRRQAUUUUAFF&#10;FFABRRRQAUUUUAFFFJnmgBaKKM80AFFFFABRRRQAUUUUAFFFFABRRRQAUUUUAFFFFABRRRQAUUUU&#10;AFFFFABRRRQAUUUUAFFFFABRRRQAUUUUAFFFFABRRRQAUUUUAFFFFABRRRQAUUUUAFFFFABRRRQA&#10;UUUUAFFFFABRRRQAUUUUAFMk+Y0+mSDBz3o3B2tqc98SpLuDwbfS2b+VcRoXRvQjmvMPBH7S1zYh&#10;YNaiMy8L50Y5H19a9j1+y+36LcwH/lrEy/mK+UNQtPsmp3MHI8uRhj0wa/k76Q/Guf8ACmOwmbZV&#10;Uap7Si/hbv1PseGMBhsbCdGtHXoz6l8NeN9N8VQh7O5jlPdNwDD8K1l+Y9+tfImmapc6POktrK1v&#10;KDnKHH5+ten+Bf2kJ7Blt9ZQPFwBOnX8RV+Hf0ocozZxwedx9jVf2vst/oGa8I4jD+/R95fie3bf&#10;mpF5NZ3h/wAV2Pii1E1lcJKD2B5H1rR3jFf1Fg8bh8XRVfDTU4vZp3R8hOEoO0lZi5ANLj5qaOTS&#10;gE11X1JHUUgpaoAooooAKKKKAEJxVTWfm0y4/wCubfyq2eag1BPMs5h6qR+lceYLmwtSL6xf5FQ+&#10;JHyRqQJ1a59pWqIHNX/FNt9h8TX8X92ZgPfms8DFf4t8UUPY5tiKS6SZ+/4OfPRjJdhaKKK+fOsK&#10;KKKAExikYZOOx4H1p1B/Srp1JQkpxdmiZK6se2/s/wDxSOrWw0e+f/SoF/dOT/rF9K9UyCa+QtM1&#10;SbRNQhubdyksLB1I9a+mfhn49h8e+HI7lMCUfLKmfuNX+k/0cvFyOe4BZJmEv9oprT+9Ffqj8j4p&#10;yT6rV9vTXuv8GdMBmkU5ahW/+tS9K/qXqfIjScD8K+X/AIsXf274iajIDlQ+z6YJr6dvZfJtZHP8&#10;Kk/pXyd4nuftfifUZB0e4c9fev5C+l7mDpZFhcMvtzf5H3HA1O+KnPsilRRRX+dp+qBRRRQAUUUU&#10;AFFFFAGt4F8QHwz4usbv+FZArfQ8f1r6ntrhZ7dJFOVcAqfrXyA55647/j2r6S+CHiT/AISPwJbF&#10;iDJbjym5z93iv7n+iLxd/vOQ1X/ej8tz8344wVnDEr0Z2IPSlc8U0N8wpz9K/uhXW5+d6bFfUbtN&#10;Nspp5DhY0LMfYV8r+MtdfxL4nvLx2+WSQqn+6OBXt/7Qvi7/AIR/wa0KNiW8Pljnt3/nXz4qfKO9&#10;fwX9LbjT2mIocP0XdR96Xz2R+kcEYB2lipeiHdcn3ooLZor+JXe+p+hoKKKKQwooooAKanSnUmea&#10;dyTsvgPc+R8RbfJ+8jKP0r6Qxk18v/CaXyPiNpx/vPt/lX1CnK1/pR9E7Fe04XqU/wCWR+ScZxtj&#10;b90Dc80K1IPmagttr+prdEfINpbivhh/nmsbxn4utvBWhy3twwGwYUHqx9BWjqepxaXYyXEzhI4h&#10;uYn0r5t+LHxGl+IGvfKStlbkiJAeH9zX474yeKWF4PymU73rzVoLrfv8j28jyieOrpfZW7Mjxd4r&#10;uvGGuSahcsQXJWNP7q+lZqx7R0x60ikg8n6U7PNf5U5zm+LzTGVMfjJ805u7Z+0YfDxoU1SpLRBR&#10;RRXkHSFFFFABSpH50ip/fYLSVY0e3+16zZx/351H616+Q4Z4jMaNFdZL8znxU+SjKXZH1T4Ug+y+&#10;G7KP+7Cv8q0gPlqrpEXlabAn91FH6VZ6EV/tTlUOXB0o9oxX4I/n6o7zb8xF6in01BxTq71sQFFF&#10;FMAooooAKKKKACkPIpaRzgUAIc4ozz2oJ3CmNKFUk4wO9TNqMeaWweQ4nBoUZNcr4s+L+i+FLdzL&#10;cLJKn/LOM7mrU8FeJx4w0GO/WJoklztDdSPWvEwfEmW4vFPBYWqp1ErtJ3t6m88NVhD2klZM2A2a&#10;QjLUgNKvJr3NTAdRRRTAKKKKACiiigAooooAKKKKACiiigAooooAKKKKACiiigAooooAKKKKACii&#10;igAooooAKKKKACiiigAooooAKKKKACiiigAooooAKKKKACiiigAooooAKKKKACiiigAooooAKKKK&#10;ACiiigAppBzTqa3JoARow6mvmL4t6N/YXxBv4wMB2Dj8ef619Ok7jXh37Tui/Z9dsr4dJFKNX82/&#10;SgyD+0OEXiLa0ZKXyPqOEsU6WOSX2tDy7buOep9KTYVT1HoaF4NOr/MNSa2P2Mu6D4kvvDF4txYX&#10;DwMp5XPyn6ivYfh7+0Pb6wy2+rL9knPyrN/A9eI01wCeefav1zw88ZM/4VrRWGqOdLrCT0+XY8HN&#10;OHsNjU21aXc+vrS7W8hEkbq6tyCpyDUy9a+Zfh/8XdT8CzhFkNzZZGYnP3R3xXu/gn4l6d47sgba&#10;ZVm/iiY/MPwr/Qzw28a8i4tpqnTmqdfrBv8ALufl2bZBicDK81ePc6ReKAc0xOnNLjIr9lueGPoz&#10;TM/l60qGmA6iiigBMc1HMNyMPWnt94U0jPFZ1Y80JLyC9mj5Z+I8JtvHWpK3Xz2/nWIDk11nxwsz&#10;a/Eq8B6OA4/WuUPJr/HHxQw31firHUbWtUkfu+Sy5sFTl5BRRRXwJ6oUUUUAFGaKKBPUazbe1dL8&#10;LfH0vgXxJHLuIs5yEnTt9a5ymqex6449q+l4V4jxeQZnSzPBu04NP5dUceOwkMVQlSmr3PrzTb6P&#10;UrOOeJw8cihlIPUVYY7hXjP7O3xJG/8AsW7bDDmAk/e9RXsax5Xrn14r/XLw640wvE+S0szwz1a9&#10;5dn1Pw/M8BPCV3RmU/EU32fRbpyePLbn8K+T7uXzr2Zh0Zy1fUPxFl8nwbfHt5RFfLMX+r+nFfyR&#10;9MHG3q4TC321Pt+BIL95U+Q6iiiv4fP0YKKKKACiiigAooooARjXp/7MPiT7Jrd1prtxOolTJ6Ed&#10;f515ez7a2PAmtf8ACOeM7C5/h81Vb2BPNfqPg5xLLJOK8Lir2i5KMv8AC9zxOIMH9ZwU4dd0fVmM&#10;sP0pHbnmmWkwubeOQHh1BB9az/GGspoHhy8uXOPLjOD79q/1wxOPp0cHLGSfuqPN8rXPxGFNynyL&#10;dnhH7QPiX/hIvGzWyHMNiNuM/wAXeuHT7tSXt219eyzuxMk7mRz9aYxya/x08QuI555xBicxk9Jz&#10;dvJH7tlWEWHwkKK7CZ5paM80V8Uz0gooopDCiiigBCcUtI3b60E8VS7CZreAbj7N4001/wDp5Rfz&#10;NfViN8g9xmvkzwqD/wAJVpoHQXMbE/jX1hbHNvH3+UV/oN9D7Ec2T4yj2mvyPy7jqFsTCXkSAYpj&#10;/u8knt+VOb5K87+OnxQXwnpf2C2fN9eKVGD/AKoepr+pOLOJcJkGWVczxsrQgr/Poj47CYSeJqxp&#10;QV2zj/j18UTrV3/ZNlJ+4iP79lPU+leYbtg4GMdPpS7jJIzMcuTlz6n1pa/yS8RuPMbxVnFTMcXL&#10;3b+6u0eiP23Kcsp4Ogqcd+omAaWiivgm7nqJNBRRRUlBRnNFNQYFMQ7NbHw6086p4602Idplf8Aa&#10;xl5BrsvgNpX274kWxzzAjN/Kvv8AwtwP1vivA0O9SJ5WdVOTA1X5H0dCvlxj2AFPb7wpAvBpy9K/&#10;2Lprlgl2PwpvW4i8U6iitRBRRSE4oAWimk8Uq0ALRTWbI6ZpjMEzkjipcktWBLUdxMkMRZmCgdye&#10;lch45+Mul+C4nVpftNz2ijOcH3PavGfG3xj1jxmzx+abO1J4ijPb39a/GOP/ABz4c4Yg6c6nta38&#10;se/n2Pdyzh7FYx3S5Y92et+N/jvpPhMPFE4vLkZAVOQD9a8n8W/GzXPFeV8wWluT9yP72PeuPKbc&#10;478knqaUtvhP6V/DXHf0h+Js/bpYefsKL6R0dvN7n6LlXC+Ewy55LmfmOVWu71F+ZpJpFXJOScnF&#10;fVfg3Tv7I8M2Vvj/AFUSj9K+cfhhox1zx9YQgZ+fzCfTHP8ASvqGNNoAr+g/olZPKpg8VnVZtzm+&#10;W77LU+Y43rR9rDDwVklcdnIzSr8ppcUH71f2UfCC0UUUwCiiigAooooAKKKKACiiigAooooAKKKK&#10;ACiiigAooooAKKKKACiiigAooooAKKKKACiiigAooooAKKKKACiiigAooooAKKKKACiiigAooooA&#10;KKKKACiiigAooooAKKKKACiiigAooooAKaeXp1IeKAGH5TXn/wC0Xon9qeApJguXtG80fQV6Duya&#10;oeJtKTXNDurZ/uSxla+V41yZZtkeKy6S+ODX4HXgK3sMRGoujufJi/dpafdWpsbuWFhgxuVwfrTK&#10;/wAZswwksNiqmHnvFtfifvlGanBS7hQBxRRXGW9hGiwOOPx61Y0zUrjR7hZ7WV4ZUOQyHFV2bApA&#10;2TXZgsbicHVjiMNNxkndNaMzq0lVjyTV0e1/DH9oSPUXjstX2QzcBJs/K/1969UhnW4iDodytyCD&#10;xXyBjhs9K7f4Z/Gy98FSx21yWuNP6BW5ZB7Gv7b8IPpNS5oZVxO/JVP/AJI/PM+4R3rYL7j6NI46&#10;UICKy/DXimz8V6elzaSrIrjoDyPrWop4r+3cFjaGLoxxGGmpQls0fn06coS5ZKzQ6ijOKM11kiEU&#10;0nOaVuDQv3aTvcD5/wD2lbRovHUUuMLJCBn19a89znpXrf7UunkTadcjopdD75xXka/dr/KD6QuX&#10;fVeNMU/53zfeftHCtTny+HloLRRRX4efSBRRRQAUhOCKWimgCk2bj6GnbsDGM00GqvoTr0JrC+m0&#10;q/iuIG2zQsGQjsRX0v8ADDxzF468NxXKN++UbJVz91hXzEWyP8811vwd8ft4I8VoJG/0O6+WUdh6&#10;Gv6Q+jt4oT4ezqOXYuX7iu7PtF9GfJcV5P8AWqPtofFE9p+NVw1r8NtQYdQoH6ivmlOnFfRfx5vU&#10;b4XXjr8wkC7SO/zCvnNPlO2vp/pdY32uf4aktvZp39Wzi4Gh+4nLzHUUUV/Ip94FFFFABRRRQAUU&#10;UUAJjJpJcheOo5HtSnpQvK1rRqOE4zXR3M5rmVmfTfwi8QnxH4FsZifnVNpx2xxXLftMeJjY+H4L&#10;BG+a8bDjvgc/0qj+y9r2+yvtPdv9S25fpXH/AB48Qf218QJU3bks18sDtnOf61/ojxn4lX8KKWMh&#10;K1SvFQXqv+Aj8qwGVf8AC06T2i7nFAYb+fvTu9InGc96Fr/O53k2z9X22BjmSloxzRWQwooooGFF&#10;FFACN/WlNIaD0poRZ0d/J1qzfOMTp/OvrLTH3afCf9hf5V8kWYxew/8AXQEV9YabcLbaBBI5CqsK&#10;kknpwK/vX6H1WMMux0pbKS/I/M+OlevTXkVfHXi238F6BPeTtjaPlHdj2FfMPiHXp/E2szX9wxMk&#10;7E4/uDsB9K6b40/EU+OvEJjgdvsFkxVR2kb1rjA5Y8ivyr6RnitPPs0eUYCX+zUtH/el39D2OE8l&#10;9hT+sVPiYqjaMf5NLRRX8vn2gUUUUhhRRRQAUUhpe1Mlhn8sV6X+zFp/2nxReXG3iNAufrXmRbA/&#10;3q9u/Zc0sxaDd3RH+vl2j/gOa/oD6NmUrG8a0ZNaU05fcfMcXVvZ4B+eh6uRS0UV/qefjgg+8aWj&#10;NGaACmyH5adnFNc8UegCE5FJnH/1qZcTJbRlncKoGSScYrzL4k/tCW+htJaaWFubofKZOqIf618p&#10;xZxtlHDmFeKzOqopLbq/RHZg8DWxM+SjG7O58VeNdP8ACNoZr24SMY4XPLfQV4v4/wD2gL/xMXg0&#10;3/QrPO0uR+8euI1nW7vxDfvcXsz3EjHOWPC/SqvO7cT9OK/gPxO+kvmudqWCyW9Cjtf7TP0rJ+EK&#10;OHtVr+9L8BJN8szOzszHkljkmkL4elHApcDOe9fy/iMRUrTdWtJyk++p9nFJK1tBr8r7+tKoIH06&#10;0BstSyHC9OpxWcYyk1BdRbKx6d+zFoP2vXbu+blYF8tDjvXuePmFcJ+z34f/ALF8CRSFcPdHzDx6&#10;13hODX+uHgnw68n4RwmHatKS5perPxDPsU8RjZy+Q6k/ioB4pa/Wup4wUUUUwCiiigAooooAKKKK&#10;ACiiigAooooAKKKKACiiigAooooAKKKKACiiigAooooAKKKKACiiigAooooAKKKKACiiigAooooA&#10;KKKKACiiigAooooAKKKKACiiigAooooAKKKKACiiigAooooAKQjNLSE/NQA09aY43Lj86k2/NR71&#10;Eo8ysHW580fGzw+dA+IN0pXCXQ81P5Vyhbt+Jr2f9p/w75+lWuoqDmBtkhA6L2/WvFm7/U1/k94+&#10;cMvJuMMRGKtCo+ePoz9n4Yxar4CHdaCg5paRRgUtfir8z6PqFGMUUVJQUYyP6UmOaXrVK70RLsjT&#10;8HeN73wNqYubKZtuf3kJ+4R6fWvoT4dfFaw8d2gCsIbtcb4WPOfavmZh+nSrFhqVxo9ylzaymCeM&#10;8MD+lfv/AIS+OuacJ1oYXEt1MK3qnul5Hy2d8NUsYvaU9Jn10Tk/0pSOK83+E3xxh8UxJZX5WG/Q&#10;AZ/hevR0O/3+lf6U8KcV5bxBgY4/LKinB/evJo/KMbg6uFqulVjZihcmlxkfjQnU06vpfU5dzzP9&#10;prTftfgpJxwYJR+R614Oa+l/jNpv9p+AL5QNxRDIB9Oa+Zo8hefQV/nH9LbLHS4kpYu2koJfNXP1&#10;PgevzYWVPsx1FFFfyYfchRRRQAUUUUAFFFFACEZNI4yB9adSMMritKc5QkpR3WpDSb1O5vfiAfEP&#10;wgfTppMXdmwAB/5arkVwqNk8CiM/KPUdPpTtu0V9jxjxjieIPq08W7zpU1C/ez3PPy7L4YTnjD7T&#10;uFFFFfFHphRRRQAUUUUAFFFFACE8UL92lAyaM0+hMrdToPhh4vTwV4lN1KzCGSEpgetYl9eNqN/P&#10;OxJaZyzZ9agJweny+lKBz65r6nF8V4vE5NSyWo/3dN8y9TihgoQxLxK3loLRRRXyp3hRRRQAUUUU&#10;AFFFFABSJwPxpc8UjJnmmSLGfLuomBPysGH1HavYvjF8ShpXhaz0u2b/AEq6gVpMH7q4HFeOhtjA&#10;jscge9TahqE2rXZnuGLyEAZPoOlfrvBfiVV4e4exuW4XSrXaV+ytqzwcxyhYrF0q09olYtsAHX1p&#10;/wDAKQxYPvS1+TznKo+eTue7GMYx5Yid6WkH3jS1kywooopAFFFFABu2mkPSgrupG6j61StYl7pD&#10;X+WJj6CvpX4Fab/Zfw+tBtwZR5h/HmvnCCE3NzFGo5kkVfrzX1j4Usf7N8P2kOMbIlH6V/aP0QMn&#10;c8disyt8C5fvPz7jqv7kKXfU0aKKK/v0/NhD0poHOM05m2imO4Rcngdc+lJuyu9g8kK5xWN4t8c6&#10;f4O05p7yZEx91M/Mx9q5f4n/ABxsvB0bW9ri7vjwFB4Q+9eF6/4jvfFGoNPqE5lkJyqdo/pX83+L&#10;X0g8r4Zg8HlrVbE7WW0X5/5H1OS8M1sY1Uq+7E6X4ifGnUPG7vDCz2VkDgKpwzj3rjQQw4x+AxSM&#10;xzSeV83Wv87uK+Ms24ixksZmdVyk+l9F5JH6ngMuo4SlyU1YfRQeDRXyb1O9BRRRUjEYZqxpdg+s&#10;atbW0Yy08gTFQlcD3rvP2dfDf9s+NTdP/q7Jc9ON1fe+GvDzzziLC5elvJX9Nzys3xaw+DnVe6R7&#10;1oWnppel28CcCJAAKu0yNNv4U+v9jMLQjQoxox2ikvuPwmTbbbCiiitxBRRRQAUUUUAFFFFABRRR&#10;QAUUUUAFFFFABRRRQAUUUUAFFFFABRRRQAUUUUAFFFFABRRRQAUUUUAFFFFABRRRQAUUUUAFFFFA&#10;BRRRQAUUUUAFFFFABRRSE0AGaM03GM0Z44o1AfRSL0paACiiigAooooAKKKKACk/ipaKACmkc06i&#10;gDB+Ivh5fE3g69tGGfMjJHHcc/0r5ZeFreZo26xHac9iK+wZV3Kfpivmj40eG/8AhHfH12Au2G5x&#10;KvoSSc1/Gf0teEXiMBQzqgtabtL06fifecEY1Rqyw8uuxyhHNAOacDimhcGv8/D9Oi+gtFFFIoM0&#10;hOKWinfsIAeKM47ZooxzR6hsCyMjjazKwO4MvVTXrnwh+OpDR6ZrL4JwsU5/j+teSAcVGnIbnjrn&#10;uv0r9J8OfEzNeEsesTgpt0/tQ6NHjZtlFLHUXGa17n2FbzpPDvRgynkEHINOJya8E+Enxtk8NvHY&#10;6kzS2TkLHIesf1r3Wxvo9Qt0liYPG4yrqeCK/wBQvDvxIyri7ALF4CXvJe9B7pn4/meV1sDU5Ki0&#10;6Mg1+x/tPRLqH/npEyfmK+T723NpqFxEescrJ+RIr67Y5Vvfivl34oaYdH+IGoRdi4cfjzX88fS+&#10;yj2mWYXHpaxk0/uVj6ngWty150n1RhE4ozmkYZFCjAr/AD8tpc/UL6XFzRRiipGFFFFABRRRQAd6&#10;KQ0AHFWv7whWOaM8UjHbQrbqVtLi1QtFITigHNIYtFIKWmlfQLoKKQsW70qrkc80ttwuGcUm6g++&#10;PxNKdver5G9kxcyEzSb+KXcqmlPzD/61WqNRq3K/uFzREBzSA/PTu3H8qCff9KUqVXrF/cHMriZx&#10;S5pM47j8qFYHuKjkkt0VcWikZSPSgH5utSFxaKO9B46UBcKKQ5FAyabVg1DOelLnikP7vnpQp3Ub&#10;oW+wD5j6UpGDQVwaKer22BiFuaXdntRRUjCiiigAooopDCiiigBCM0EUoGTTf46rS1hdTf8AhlpX&#10;9sePNPgwSN+88enNfUsY2oo9sV4J+zRpH27xdcXRHFsmAfc8V71jBr/TL6K+QvBcKfXGrOtJv7tD&#10;8h4yxPtMdydIofSbqRvrWX4p8U2fhPTnuryQRoBwCeWPoK/pHGY6hhKMsRiJKMY6tvofKQhKclGK&#10;u2XtQ1CHT7UyzSLHGoyWJwK8W+K/x7fUGksdFby0+7Jcev0rmfiR8XL3x5cGON2trCM4VFPL/WuR&#10;VQVwPuZz9a/g7xn+khVxTnlPDkrU9nNbvvby8z9HyHhRQtXxe/YczF3ZmYuzHLM3Ummr8pwOhpW5&#10;eiv4yrV6labq1XeT6s/QFBJWWwEUvb3pKKxHZMTGTS0UUN3KCjGRz0oo3baQne2gnmY5r6A/Z08K&#10;/wBj+ChcuMS3jFzkc4HArwvw3oz6/wCILSzj5NxMAfZc819W6Pp6aVpkNunCxIF/Kv7W+iRwe6mL&#10;r57WjpBcsfV63Pz3jjGpQjho+rLKnJ+vNPpqcU6v76PzYKKKKACiiigAooooAKKKKACiiigAoooo&#10;AKKKKACiiigAooooAKKKKACiiigAooooAKKKKACiiigAooooAKKKKACiiigAooooAKKKKACiiigA&#10;ooooAKKKKACmk5OKdTT1oATp9KQMOoql4g1VtE0O4uliecwIX8tOrewrh9F/aP0S+H7/AM61YHG1&#10;kODXzea8WZTlVaGHx9ZU3JXV9F95vRw1Wqv3auejqxIp1c/pfxL0PWEHk6jbZboN4B/Ktq2v4rtc&#10;xyK49Qc16ODzrL8Wk8NWjK/aSf5EzoVafxxa+RNRRRmvTMgopN1LQAUUZpCcUALRRRQAUUUUANY4&#10;b8K8t/aX8L/2n4fg1CMZeyYhsDqDgc16jIuaoeJtHTXdDurVwCJ4ynI6HFfGcf8ADlPPshxOWVPt&#10;RdvVao7cuxTw2JhWXRnyWW2+9OzkVNrGmtouqXFo6kNBKU5HOAetQAbePSv8c81wFXA4uphKytKD&#10;cX8j95oVo1aanHrqLRRRXnGwUUUUAFGeaKO1NOwC7ciozFk+lP3HNL/DVbIlXWwmcA/Tn3rufhN8&#10;YZ/A80VpeSGfTnOF7mL6VwpHHB56YpAmB6f1r6/gzjPMeGsxhj8sm009V0a7M87Mcuo4yk6dVH1z&#10;p+pQ6tYpPbyLJFIAVIPavDP2ltI/s/xjb3AXi7j5I9RgVmfCr4tz+A7xYLgtNpkjbSM8xe49q7T9&#10;oVYPEfgy01O1kWVI2HzDsDX9wcWcb5b4i+H2Jlh9K9NJyj1TW9vI/PMFl9bKs1jz/C9LnjRBAP0z&#10;RTckn8KXq1f54WZ+qb6gBiloPBoqfQoKKDxRSAKKM4ooAQ0BvWl3YpYbeW9fbFG8reiDJrpw+FrV&#10;5ctGLk/JXM5SitZbDWbtjP40duMV0mhfCLX9dcbLHyU/vS/LXZ6J+y9NPhr29A7lVH9a/S+HvBri&#10;3OrSwuEkk+stPzPGxWf4HD/FU1+88ndRjnj6mlgtnkYBI5JCf7qk19DaJ+zzoWlgeZC1wf8Apo2R&#10;XUWHgvS9LUCCxgj+iCv27I/ojZ1XSnmWJjTXZJt/fsfP4jjqjHSlFs+aLDwDreqj9xp8zA85Ix/O&#10;t2w+AniG9AJt1hz/AHjX0VHaLEOAFHsKkUcdK/WMq+iPw7Ss8ZWnN+TSX5HjVuOMXLSnFI8M039m&#10;G/cA3F5Ep/2AeK2LX9lu0I/fX05PouP8K9cC8Uh+Xk/rX6Fl/wBHXgnCpXwqn/iPKqcUZjP7djzi&#10;1/Zn0aFRuknf6kf4Vbg/Z08PxH/Ulvqa4L4x/wDBT74CfATV5NP8SfE/w3BfwuY5bayd9RmgcZBV&#10;0tlkKEEHhgDWB8O/+CxP7N/xQ1yPT9L+KOjxXMrBE/tK2udMjYnoN9zFGv6+1fp+D+jZl8MP9aoZ&#10;FN07X5lRqONu97WsebLiTEt8rr6+qPZo/gP4dUf8eit9alT4IeH0H/HhHXSaRrVrrdnHc2lxDcQT&#10;oJI5I3DK6kZBBHBBHerbNtXNecvDjhqGkcFD7hPNMW9XUf3nI/8ACkfD/wDz4R1E/wACPD7f8uUd&#10;fKOn/wDBwX+z7eeKRpc9z4r01vtP2V7i60oCCI7wpZmSRsKOSTjoDX2po2vW3iCzWa1lWWNxkMhy&#10;CK9/P/BDBZQ4LOMq9jz35eaFua1r272ur+qMqWdV5/w6rdvM5Gf9nnw/Of8Aj2x9DVS5/Zr0OQfK&#10;ZU+hq1+0D+0p4H/ZZ8GW/iHx/wCILfw5o93eLp8NzPFI6vOyO6phFY5KxuemPlql8A/2tPh3+1Bp&#10;t5eeA/FOn+JLawlWG4e13DyXYZAYMAc4rwK/gZw9Xwf1+eVXoXtz8kuS+1uba/zOiOfYuMuRVnft&#10;coXn7Ldg3+pvLlT9R/hWRffsu3Cg+RfAntuBr20KMdP/AK9OPSvicf8AR84JxO2EUPQ7afE2YQ2q&#10;Hzpffs+a/aA7Einx/dOM/nWJf/DLXtLP73T5ceq819Rs2e1NaDzDzyPcdK/P81+iZw1iLvD1Zwfq&#10;rfkerS42xsdJxTPka6066s2xJbTJ9UIqsHPTg/0r64u/DllfjE1rDL/vIK5zWvgboOrg/wCiLAzc&#10;kxfLX5Tnf0Qsyp3nlmKjNdmnf79j2cNx1Selan9x8259cUcAelex6z+y5GctZ3hQ9g67v1zXF+If&#10;gXr+isSsIuYx/wA8+p/CvxPiLwK4vyhOdbCuUV1jr+R7+G4kwFd2VSxyG4HpzS1NfaLdaSxFzbzw&#10;EHHzoRUAcEda/KcXgcRhpcmIpyi/NNfme7CpCavB3QtFFITiuM0FooooAKKKKACiiigAAzSFMNS5&#10;4+vFLguwUc7mCiujC0J160KEN5NJfMzqS5YuR7h+zLobWXhea7dcG5lO3PdeMV6f0H1rD+HOlf2D&#10;4L0+3K8xxKCPesP4r/GC28C2/kQFZ7+ThYwfu+5r/XPhvEZdwdwdQlj5qEKcE3fu1d2Pw7EwrY/H&#10;SVNXbZqfEP4lWPgDTy8zh7g/6uIdWNfPfjTx1feOdUa5upCF52Qg/Ko9Ko67r154k1J7q7laSZjn&#10;k8IPQVVJyPev4N8YvHXMOKa8sFgm6eFT2T1l5s/Scg4cpYKKqz1n+QBcIO2OmO1Lu5pKK/ney6n1&#10;aAdPWiiigAooopDCiiigApHXcMUtAQysFUZZiFA9zwK3w9GdarGlTV23ZEymormfQ9N/Zp8KfbtY&#10;uNSdfkgHloSO/wDkV7qq4Fcv8KfCq+E/BdrBtxI675MjnceTXTIdor/Xjwf4Rjw9wxh8J9pq79Xr&#10;+B+F53jHisXOr0uP2/NS0m75sUtfqKPJCiiigAoopM0ALRSZzS5oAKKTOaXNABRSZozQAtFGaKAC&#10;iiigAooooAKKKKACiiigAooooAKKKKACiiigAooooAKKKKACiiigAooooAKKKKACiiigAooooAKK&#10;KKACiiigApGpaafvUAMlQTRMrd+vvXzN8YPCJ8H+MriLZi3uW82Hjge386+m930rgvj34J/4Srwk&#10;88Slrmz+dMdx3B/Wvwzx94DXEfDVSVBfvqPvR/VH0HDeYrCYyMpfC9GfPanyz8pZSP7vFaOmeMNV&#10;0Vwba9uY8HI53fzrNznn9PSheE6/hX+YGDz3NcsqWwledNrs2j9hnhqNVXmlJPud9of7RWu6cwE/&#10;lXaDrv8AlY/lXa+G/wBpvS7zCX0Elo5PLHla8KLbVxQMuoHav17hv6RfGOVNRnX9rFfzq7+9nhYv&#10;hPA1veUeX0Pq3RPG+meIo91peQS59GrWDhl4/MV8fwztayBo3eNlOQVOK6vwt8ade8MEBbn7ZD/c&#10;m5Nf0Vwl9LfLcQ1Rzyg6f96Ov4dD5XHcEV6fvUJc3kfSy/TmgjP1ryvwv+01YXZC6lBJasTjcPmH&#10;5CvQ9F8V6d4hhD2t3FLu5ADDP5V/SvDXiHw/n0FPLsVGT/luub7j5PF5bicM7VYNGmM5oU5FNGGP&#10;WlU//rzX2aatdHCOopM0tUAjNg0mNwpW4poO0fWp0a1A8G/aP8HnTPEceqRj93dja+B0YcCvNh0r&#10;6b+LXhP/AITDwdc24XMyqXix/eHSvmTBRipG1lJUj0Ir/Mz6TnBH9kcRf2jQjanX1/7e6n63wfmK&#10;r4X2Mvij+QtFFFfzMvM+xCiiikAUUUUgCiiigAoZaOhoJyapXuhCYDDHt8wNbGk+MbjT/D91prEz&#10;Wt2uAH/gbtWQeee/rSAEnB6V7WUZ9jMsqSq4Sbi5Jpro09DnxGFhWjaYA/Pk/Tj1pWOWo6H6U0L8&#10;1ePJtyctrm0bW0HUjNsPejuKG+Tnj6Hj9aUVd2DbcN2+gZHue1XtE8N33iO4EVlbSTM38QGFH416&#10;P4S/Zpmuismqz7F6+VH1P41+i8I+FfEfEk0suw75P5npH7zy8dnWFwi/ey+XU8riiknk2xqzv6Iu&#10;a6rwv8GNb8TEH7OLaJv45chvyr3bwt8NtK8Kwj7LaoCOrMOTW+IQo+6F+lf1fwb9ErD0+Wvn9fmf&#10;8kdPxPicfxvUleOGjbzZ5Z4d/ZksbcKb64kucclRwDXd6H4C0vw9GEtrSJMD+7k/rWwwzXnH7Qv7&#10;Xvwz/ZT0Zbz4geMdH8NiRPMht55d91cLkjMcCBpX5B+6p6H0r+peEPCLIsBUhhsmwKlV6WjzTfpZ&#10;Ns+Pxmc4mum61R2+5HpEaCMcAAemKVT81cT8Av2hPC/7Snwv0bxf4TvTe6LrkHn2zuu1wAxRlZf4&#10;WVlZSOxUiu4AxX29fCzw1aWHqw5JQbi01ZprRprunozgUk1dai18qfGf/gtD+z/8EfHdz4Yv/Flz&#10;qGvWF8dOvbWw02eT7FMr7HWSRlWMbGBDYYkYPHFfVT8ofpX85H/BYr4Ut8Jf+CivxHtxHsttbvU1&#10;yBv+en2qNZZG/wC/xlH4V+x+CXAeUcW5xWy7Npzjy03OPI0r2kk07xf8ydlZ76nnZliqlCmp0+5/&#10;RZo+uW+t2/mQOHU9wauV8p/8EqfjPN8XP2ZfCeo3Vwbi6uNMg89y2d0qoFk/8fVq+rK/JcwwVTB4&#10;urg63xU5Si/WLaf4o74SUoqS6hX42/8ABdr/AIKk67rnxJ1T4KeA9Vm0zQNE/wBH8S3to5SbUrkj&#10;L2ocHIhjBAcD7z7geF5/YzUbkWljLKekaFjj2r+WHR72b41/H21uNWYy3Hi3xAkl62eXe5uQZD+J&#10;c1/RH0beFsBjsxxeeZjBTjg4xkk1dc0uZqVurioO3m090jyc4rzjCNKH2j1b9mn/AIJxeMf2h9Kt&#10;9SMqaJpt2A9u0kJmmnQ/xhARhT2JYZ4OMHNdr8e/+COnxE+EXgufXdJl/wCEot7NDLcW8dobe6VB&#10;ySibmD4GcgEHjgE8V+xf7FvwV07R/BdtP9miGEUIAvCgDgCvd9W8HWOp6e8LQR4K46VwV/pL8Xyz&#10;T65SnBUObSjyRceXs5W5723aktdkloUsmw/Jyvfv/Wh+DX/BJD/gp14i/ZY+KGk+Ctf1Se8+Hmt3&#10;ItVhuJNw0WaRsLLGT92MsfnXO0bi4wQd37vWfjC31TwfLqKtmJITKxB7AZNfzgf8FMvg3bfAH9u/&#10;4k+G7FEhs4NU+3W0cYCrCl1Gl0qKABgL520DsFr9kv2Lvjdc+N/+CfSa3eT+bdjwgbmd2PWUWhLk&#10;/wDAga+i+kDw1l+JWW8WZZBQWOS50urlGM4y/wATTak+tk97mWVVprnoT+yfz9XNw13cSSv96Ri7&#10;Y9Sc1+0f/BB39uR/it8JP+EI1y98zXPB6paxmR/nubMjEL+5XBjPX7qknLV+Sf7Nnwtj+NPxl0vw&#10;zMSiapHcp5g6xMLeVkf3wyqcd8V1H7Ofxf8AEH7B/wC1daapdQTwXXh69ew1izU83EG7bKo6Bugd&#10;D0JVD0r+iPF3hvBcWZdX4eo2+u0IRr016ucUl5S5JRfRNwb6HkYCtKhNVX8LdmfqT/wcx6z/AMYk&#10;+BLMONtx4tSfb67LK6Gf/In615B/wbx6lc2Hh3xKkblYbnWQGA7lYY//AIqrH/Bfr4yWPxW/Zg+D&#10;l5p1zHeWeq389/DNG2VlT7Omxh6giTNWf+De/TNvgDUpf+euuTN+UMA/pX87YiMsP4IxhNWc67/C&#10;q/8A5E9da5l8v0P09+Pf7QfhX9l/4O6n418Z6kmmaJpEW+RyN0k7nhIo16vI54VR+gBI/GH9qf8A&#10;4OFPjD8W/EV3b/D42nw78ObtluIreO71KVc8NJLIrKpPHEajHTc3Wt3/AIOLv2rbz4g/tI6Z8LLK&#10;6ddD8CWkV1ewK2Fm1C4jEgZh0OyBogvoZZPWov8Agkv+wPaePdEsvFeq2Md1qGpnzLQyoGFpDnCl&#10;QeAzYzu64IAxznq4S4W4b4N4QpcY8UYZYmviLeypSs42ldx0d1dxXPKTTsrJK+8169bEYh4eg+VL&#10;dniOh/8ABXz9qHwLdJet8RtdkilbO3UdNtp4Ze+B5kRx/wABINfZf7Dn/BxPL4o8UWPhz4yaXpum&#10;fbHS3i8Q6arR2yOeAbmJmbYCcZdTtGclVXJH23F+wj4cv/DjWd7ZwXUcybZI5Yw6OPQg8GvyN/4K&#10;W/8ABKbxT8EP2grg/Dzwnq2qeEdVtkvU+yQl4tPmLMskGc5x8ocegkwOFrt4e4o4A48nUynOMtpY&#10;Co4twqwlCO395Rh7y3SkpRdntonNWhi8KlUpzc12/q5+9eg6/b+ItPjuLaRZY5FDKynIINXq+Lv+&#10;COfjHxfJ+y/4c0bxnZX9lrGjQtYMl2m2Tyo3ZYSfX90EGe+DX2jX8qZxl/1DH1sDzqfs5yjzR1jL&#10;lbXMn2e68j3Kc+aCl3GuaR04xjP4U/rXxj+1v/wWt+Hn7HX7Uz/DbxHpGt30VrYW9zfarprRzfYJ&#10;5dzCF4SVPEflPuVif3uNvHPRkPDOZ57iJYTKqDrTjFycVvyq13r6rTd30FVrQpx5pux9d6n4cstX&#10;jKXFvFJn1XNcT4l/Zy0jVmaS2DWsh/unisr9nj9uP4V/tUaf5vgbxno2uSqnmSWiTeVeQKe727hZ&#10;VHuVA616xG6yp8pBFfn3FvhllOMqSwud4FKot1OHLJfek0d+DzSvR96hUfy2PnvxN+z3rGggvb7b&#10;2Ptt+9+VcVfaZcaZN5dxBLG2cHeuMGvrxl3DmszXfCen+IICl1bRTDpyvSv5j4w+iblWKcq2R1nS&#10;l/LLVff0PrsBxrXh7uIjzLutGfKCfdPI+tABzzXtHi79mi2kDSaVM0Lk58t+VrzHxP8AD/WPCMhW&#10;6tX2Z/1iDcv6V/JnGHgxxTw5J/WsO5Q/mjqvv6H22XZ/g8VpCVn5mLnBxSgc01PmBpcYavyqcXH3&#10;ZaM9pW6C0UUVkWITx7npWv8ADvRj4g8Z6dbf8s3k/eH0A/8A1VkitLwt4ml8LXMk1sqieRDHlh93&#10;3HvX1nBWLwWFzihisf8ABTkpPztrb5nn5nGpLDyp0vieh7J8WvjND4Stv7P00rNekbSQeIvevDby&#10;8l1K7knnlaaVm5du9RXMj3E7PIzPI5y7E8saULhf6elfY+KXivmPFmMak+XDx+CC2stvmcGS5HTw&#10;FPvN7sKKKK/Ij3wooooAKKKKACiiigAzRSHpS/w1WnUlhgN+FdX8FPB//CXeNYCwPkWh86Q+vp+o&#10;rkywABr6D/Z98G/8I54SW4lXFxfHzG4+6p6Cv3z6PPA74h4op1akf3NH3n6rZfM+Y4qzFYbBuC+K&#10;Wh3scexfYdKcvzUpHPNB54r/AFOjFRSS0S0R+ON3Fzg4paai06tACiikIyKAA9KNgoPApGbBpX0A&#10;CNtCncKRnoByP8aWwDsbaGPFQvcJBy7Kv1OKzNT8daVpAPnXtumO3mA1w43NcHg48+LqKC83Y0hS&#10;nP4Vc1+38qBzXAav+0XoGmsypJLcSD+4hx+eK53U/wBqNV/49bF2z0LMOtfnua+MvB+XtqtjIN/3&#10;Xc9OjkWOqtRVNq/c9i3badXlPwu+MOt/EDxV9n+yQR2Ua7pH7j2616tX1nCvFWB4gwX1/Lrum9m1&#10;a/mjixeEqYap7KruFFFFfTHKFFFFABRRRQAUUUUAFFFFABRRRQAUUUUAFFFFABRRRQAUUUUAFFFF&#10;ABRRRQAUUUUAFFFFABRRRQAUUUUAFNY06igBmM1HPbiSJ0Iyr8H3qeipnBTi4S2Y07HzL8X/AAU3&#10;grxlOqAi2uj5kXHHPUD6Vyp4yf0r6R+NPgNfGvhWURgfarceZGfpzj9K+b3DJKysNrISpUjuOtf5&#10;bfSG8OZ8OZ/LE4eNqFduS7J9V8j9f4WzRYrDckvijoNDZoFGMNS1/PmnQ+qsrh0pCMcgfrS0UX7B&#10;YQfOfTFTWOpXOkziW1mlhfPVGK1FRXXg8xxOEmqmGm4Ndm1+RFSjCorTV0egeEf2idW0HEV4gv4e&#10;mT8rD/GvUPCHxr0TxSRH9oFvOf8AlnIcE/Svm+gfMw7EHPBwfzr+g+CfpLcTZNy0cbL29JdJbpeq&#10;Plsw4Qwde86fuvyPsCGcTJuBBHYg9afmvl/wr8WtZ8IzBYrozQqeY5DkYr1fwd+0XpmtbIb4Gym/&#10;vN9wn2r+xuBvpC8L8QKNGpU9jVf2Z9X5HwWYcNYvC3aXMu6PSG5+lIvNQ2t/DqUYkhkWRWHBU5zU&#10;5+tfu1KrCrHnptNeWp8+01oxrjcMetfN/wAdPCX/AAivjWR402wXY8wEDgHpivpIDaK4j44+B/8A&#10;hLvCcjxJm5tP3kfv6j8q/GfHbgb/AFl4Zq06S/e0lzR+WrXzPd4czH6pjIyez0Z86dKKT8+vQ0E4&#10;r/J+tSlTm6c1aSdmvQ/a4z5kmuoA5paNu0UVkVe+wUUUUhhRRRQAUhbbS4yaAobrVe71ELuyKSik&#10;25Pp700ugeoMfSgn5c1a0fRrzxHdiK0ged+mQOBXrHgT9m9Y2S51h/Nbr5K/dFfpPA/hXxDxTXUc&#10;DRfJ1m1aKPHzPOMNgofvZa9lueX+G/B+peKpttjbSSc4L7flX6mvVPA/7NcNvifVpvtLdfL/AIRX&#10;qOkaFbaJbiK2hjiRRgACvy9/4Lnft3/EvwN+0D4a+Cvw+8Qv4as/EWl202o3lkDHeSy3NzLAsXnD&#10;5kQLGpPl4Y7zyelf6J+BP0NcsxmaU8JipqpW5XOUp35IRirt6au3RdX23PzLO+NsRKDdP3Y+W7P0&#10;90jw/ZaLCIrWCKEKMfIorQCc9/xHSvxj/YF139rf9nX4mWfhpdUtNV8CwOokGu3ZvrFYs4/0Zgft&#10;EZxnCfKgPLLyM/sR4O15tf0eOdl2lhnBr+k+JuCcDw1iI4LLsTRr0mrxlRatbopJfDLyu/U+VpYq&#10;ddOc00/M0ricW0LPIwRI1LM7HCqB1JPavkH4wf8ABdD9nj4R+OrTQf8AhKbrxLJLcLBd3uh2hvLL&#10;TweDI8oIWRR38nzD6AnivsC4BaFgOuK/mt/4Ke/s1/8ADK/7a3jPw5b2xtdGvLo6vpChNqC0uCXV&#10;U/2Y38yIf9cjX6X4H8BZFxZmlfL84qTjKMOaCg0ubW0rtp6q8Wkt9b6I4cyxVWhBTp9z+jP4dfFH&#10;Qfiz4Wsta8PapY6tpWoRia2urSZZYp0PQqw4Nfnb/wAHI/7NB8bfBLw38TLGDdeeC7n7Dfso+9ZX&#10;LKFYn/YnCAD/AKbua/N79hj/AIKM+Pv2FPFyzaFdNqfhq5lD3+g3Up+zXHYvGefKlx/Go5wNwYAC&#10;v2f+Gn7Unwv/AOCrP7LHiPQtPvkcavpsljqmmXShb3S2kQhWZM9QfmR1JUlOGypx9JmPAOdeF/Eu&#10;Gz+F62DhNfvIr7EvdlGa+zJxbSfwt2s76LGGKp42i6W0ux8Rf8G+H7VEmkXWt/Dm/ucR20o1TTkZ&#10;v4HIWZQPQPsb/tofSv2Ns7oXUCsO4r+ZT4H+MtX/AGH/ANsm0l1RGtrzwjrEul6tFk7TGGaGbp94&#10;AZdexKqa/or/AGf/ABLfeMvBtpdXt1beYCdqWeTFJHxt3bud304rzvpG8Mwy/iWObYXWhjYqomtu&#10;ZWU7evuz/wC3zTJ63PQ5Jbx0PRc8V+Mn/BzH8KH0j43fD3xmiZi1jSZ9IkYDhWtpfNXP1Fy2P9w+&#10;lfswrbGxwCenWvgD/g4w+D//AAnP7EVt4kij/f8AgvW7a8kfuIJs2zL+Lywn/gNfNeBmc/2bxtga&#10;knaNSTpvz9onFf8Akzia5nT58NJdtfuPN/8Ag3s+Kw1T4KTaG8uZNE1KaAIT91HxMD9CZH/I1+pS&#10;Hcg+lfg//wAEEfiePCv7QHiHQ3k2jU7OG8QE8Zhco2Pc+cv/AHz7V+znxA/as+G/wW0yN/GHjvwn&#10;4bcoGEWo6pDbyv8A7qMwZvwBrfxo4br4bjrG4bC03J1JKolFNt+0Sk7Jf3nJfIWXVlLCxlJ7afcd&#10;9qMXnWMqkZBUgg96/lr+Inhe+/Z0/aN1fSriAx33gzxBJD5ZGMtb3B249jtBB9CK/e/SP+CzvwA8&#10;YfF/RPA+g+K7jXdX1+9XT4JbXT5ltElYkKGlkVFIJ4BXdnIr41/4Li/8E1NT8feLZfjF8PtPk1K4&#10;uYVTxBp1qm6afYoVLqJQMs2wBXUc4VSAfmr7/wACM0nwnnNTKOJqUsPTx0FyuonBNxclG/NaykpS&#10;V+9u5y5nD29NVKLu4vofoX+xF4/03x/8HdJ1LTLhLmzvraO4gkXo6MoKn8jXtTnapr+cL9ij/gqP&#10;8Tv2E/M0rSDZ6z4fDtu0fVkcrauWyxiZSGjJOcg5XJY7cnNeqftNf8F//jF8ffAV54b0iz0PwLp+&#10;pQtb3dxpvmS38iNwyrM5xGCMjKqG54YVxY/6MPE8c1eGwcoSwzelVyStHpzR+LmS3STV9mOOdUfZ&#10;3le/Y8j/AOCtvxa0/wCNP/BQ34l6zpM0Vzp0V/FpsM0Tbkl+ywRW7sD0ILxuQRxg9+tfpb+y1o9z&#10;8Of+CWPihLhWSbTfh9eySqTgo4sJGYduhyPwr82/2EP2FNf+PnxB03V9X024g8NW8wm/foVbUWBy&#10;FUHnZnGW6EZA74/Yf9ov4az+AP8Agm58Vra3t5pry68IajbpFEhZ5GktnTAA5JO7pX0njFn2WLFZ&#10;LwXllRVFhJU1OSd0muWEY3X2kk3LtdLe9ssvpTtUxM1bmv8A5n4xf8EwtO/tH9sfw4CMiKK4c/8A&#10;fpl/9mr6t/4Ln/sOnQNA0P4yaFaYhkWLTPEKxpwpPy29yf0iY+8Q9a+ef+CTvhDUIf2xrIXNjd25&#10;g0+dmEsLIV+aNe4/2q/d7x58F9I+OXwA1Hwprtqt3pmtWD2lzEepVlxkHsw6g9iAe1dPizx3V4c8&#10;TsNm1B80IUoRmk/ihKU3Jeut1/eSZOAwqrYJ031f4n83Hjf9oHVviB8CfCHgnUZJJ4PBl3eSWUrN&#10;nEE4h2xevyMj49nA6LX6f/8ABv8AaZ5XwZE2P9dqNw498FV/9lr8wP2oP2fNX/ZZ+O/iPwLrYLXe&#10;hXRjjn27Vu4GAaKZR6OhU4ycEkdQa/WP/ggZpPl/s56NNj/XzXb59f8ASZF/9lr6/wCkPPAQ4DoV&#10;Mst7GvXjNNbP2katVyX+Jtv5nPlPP9aanulb7rI/OL/gq7PcXP8AwUU+LLXQYS/22yjdnOwRoE69&#10;tgXHtX7Jf8EsfB9ppnwK8NtAqeWml2qxkD+ERLj9K/Pz/g4d/ZK1H4f/ALSFv8U7K1eTQPGdvDa3&#10;8yqSLa/gjEahuMASQpHt55Mcntnu/wDgjp/wVg8HfDLwPY+A/iNqyeH7jS1FvYandZ+yXMA4RHcc&#10;Rsg+XLYUqo+bPFfKeJGV4vivw7yfMsjg6qw8VGpCGsk1BQlotXySjZ6Xs+a1rs6MHONDGVIVdL7G&#10;9/wUu/4LKfFn9j79tzXfBfhG78Napouh2doJbTU9L3qk8sQnPzxukn3JIx97t0rkPDf/AAceTeI1&#10;EPjn4UWN4hHM+laqYyv/AGyljbP/AH8Ffaf7V3xx/Zj+J/g86l4u8f8Awt1S08r5Q99aalLKnJwk&#10;SF3ccnhVPX3r8IfjtqWheLfjt4mn8HWqQeHLvVZl0eGKDyAbfeViIjwNu5cHGOM13eFXCnDHFWXr&#10;AZrkcqMqFOKlWblBVJKybvHk956yafNZbtk46vXoT56dW93t2P6Ov2O/ib4a+OHwl0HxfoOnXelW&#10;/iCzjvY7W7CCeFXGRu2My8jBGD0I6dK9mbpXzP8A8E5vBbeDfhDpGngnytOs4bWP0CxoFH6Cvpmv&#10;43x7oPFVHhVanzPlX92+n4H0Eb8q5tzF+I3jrT/hh4A1rxJq832fS9AsZtRvJcZ8uGJGkc47/Kpr&#10;+Y7x74v1z9sv9qbVNZui7ax481x5yGO77Ossnyr/ALsceAP9lBX7Ff8ABxB+0+vwh/Y+tvA1lcKm&#10;sfEi8Fs6BsOljAVlnYfV/Jj9xI3pX41fs0/GqH9n74uWHiefRo9cWyVkFu03kld3BZW2thtu4dP4&#10;jX9lfR34Yx2A4Xx/EmCpc+JrKUaKdlfkTtq7K0qmju/sHz2bVoyrxoyfurf+vQ9b+IP/AATN+Lnw&#10;fEfiDw3b3OuW1ofOhu9KZob6DHRhHnfu/wCuZY16R+yf/wAFwfjN+zH4mttH8c3N5458PWcn2e8t&#10;NXG3VbVQcMVnYB2kHpNuz0yvUfdX7LP/AAWB/Z2+K3gyDTtd1VvBOqRxASW2uW/lxk9yk6boyM9N&#10;zKx/u9cfmv8A8Fd/jT8O/jj+1tLqXw1khvdGs9MhsrnUYYmjj1G4V5GZ1BALBVZEDEc7OMqBXs8G&#10;4/PuLMZPhrxBydTUYN+2dNwcXp9r4byvo6bj6NXazxEaVCPtsJU+V/6/E/fn4FfHHRPj78O9I8S6&#10;Bdi70zWbWO8tpAMFkdQwyOoPOCDyCCD0rtQnWvgj/ghva614a/ZX8M6ZqizIyRSzJHICDHHJNJIg&#10;P/AHX6dO1cv/AMFmv+CuPir9jX4yeD/Bnw2udL/tizj/ALX8Qpe2q3ME0T5WC0ccMu7DSMUZHx5e&#10;GAY5/lHBeH2LzfijEcN5I1U5J1VGTdo8lNtKTaT3sknazbXc9yWKjToKtV02/E/R5l56VFd6dHeo&#10;UliSRG6gjrXzR/wTZ/4KA3f7cXwYg8Rat4aHhi+Nw9r5KXX2iK72BQ00ZKhlQtuG1skFSMt1P0/u&#10;FfFZ7kVXBYqtleZQXPTbjKN1JJrRq6un951UqvMlUg9Dznxt+z3puvq0tmPsc+SfkHB/CvJfF3wq&#10;1fwfIzTW7TQA485BxXpn7S/7bPwv/ZE0cXXj7xfpehyypvgsi5mvbkc8xwIDIwyCN23APU1Q/Zr/&#10;AG2vhd+2d4R/tDwV4jstWXH+k2Mo8m9sz/dlgbDLzwGwVb+FiOa/B+P/AKKmX8QYCWd4fCToJ6e1&#10;jB+zb7Xty/cfR5bxdiMLNUpS5l2e548DkH260te8ePP2f9P8Rq01ifsk/UBfuk1494u8Can4JuNl&#10;5C2zPEqDK1/n9x/4JcR8LTlPEUvaUek46r5n6VlfEOFxqtF2l2ZkdDSbdoxnNIh4/wAO9KHya/IH&#10;poe89VYaTiSnEZo2g0dKeuwXFooorMoKKKKACiiigAooooAKFy348UZxTcd++eBVwg5tQjuyZOyu&#10;zf8Ahn4Sfxn4wgtgMwqd0uB/CK+oLS3W2hSJRtVFAAFecfs5eCW0Pw59vlTE96cjPULXpI+9X+pn&#10;0eOBVw9w1CviI2rVrSl6dD8a4ozL63jGofDHQeRzRnnoaQNilOa/oC19z5odmkJxTW4pGP5UX6sB&#10;+eKRmwKoap4hs9EtzJdXMUSL13NXBeJv2ltK00vHZRveSDgFeF/WvkeIePMiyOn7XM8TGC7X1+5H&#10;bhcuxOJdqMGz0xjtHNZ+seKLDQ4S93dRQKP7zYrwDxN8ete8QMywyiyhPG2Mc4981yN5f3GpPvnm&#10;knz/AHmODX84cVfS1ybCXpZPRdWXd6R/zPqcFwViKmteXKvxPdvEX7RejaWpFrvvH6DZ93864vxB&#10;+0tq2oZWygitV6bj8x/lXnC4VemD7UV/OvEf0l+L8yvGjU9jF9I/8E+qwnCGCpaz95+Zr6v4/wBa&#10;1vP2nUZ3DdQp2j9DWSzPM2WYyH/bOTSUh6V+MZjxXnGOm54rEzk33kz6ClgMPSVoQSE2Yfjp6ZwK&#10;XljtUctwFHc9sUA7q7T4I+AT4w8VpcSqfsliQ544Zuwr0OCuGcVxHnVDLKCbc5K77LqzLMcbDC0J&#10;Vp9D1n4IeBP+EO8LRtKv+lXYEkpI59v0xXcVFAojAUcBeBUtf7BcNZDh8my2lluFjaMEl/mfheKx&#10;E69WVWe7CiiivdMAooooAKKKKACiiigAooooAKKKKACiiigAooooAKKKKACiiigAooooAKKKKACi&#10;iigAooooAKKKKACiiigAooooAKKKKAI5QGz9MGvn349+Af8AhGPEP2+FcW16eRj7jf8A16+g5F+Y&#10;Ht3FY3jvwjD4y8OXFlKBl1wjf3T2Nflni94f0eK8hqYT/l7FXg/NdPnsevkmZSwWKjU+y9z5W+6+&#10;D+dLVjXNFm0DVLiyuFZZYH24bqR61WX0/Kv8k80y+vgcTPC4mPLODaa9D9uoVo1YKpHZi0UHikzm&#10;vPNxaKKKQBQV3r0BHvRRmqW4hACD7elBG4Y6j09KWkAxVxm4v3PvJsmrM2/C/wAQdX8ITL9ju32A&#10;5Mchyh/CvWfBP7R9hqu2DVF+xzcDefuMf6V4WwyOeRSsAy89PTGa/Y+BPHLibhmcadKr7Sl1hLVW&#10;8ux8/mPDeExeslaXdH11ZahDqVsssMiSRtypVsg1JIvnRspHBGCPWvlvwl8QtW8GzB7K4IjB5hdt&#10;yt+fT8K9g8DftDab4hC29+fsFyeAW+6x9jX9yeH30heHeJYLDYmXsKz05ZbP57H53mfDGLwr54+9&#10;HyPLvjF4OPg/xjOFH+j3bebFxgDPb8K5UD5q+iPjV4Mi8d+EGlgKtPaqZYnHU45I/KvncBl4YEEc&#10;EenrX8YeP3Ai4f4hlisMv3Ff3ovprv8Aiff8L5n9awqhP4o6MWigHcM+tFfgZ9OrW0CiiikAUUm7&#10;ml7UDEJI9/ahvl69KG+Q5xzWn4X8H6h4wvfIsYWfpukI+UV6mVZTjMxxEcLgqbnOWySuc9fEQox5&#10;6rsjMjJmbaFLMxwqjqa9B+HfwEvfEjJPqO+2s+Ds6M/+Feh/Dn4GWHhNVublVubzGSzD5VPsK71I&#10;wi4UcDsBX9v+Fn0XaUFDMeJ9Xuqa/U/PM64xc70sHou/+Rk+FvBWneFLUR2kCJgYLY5NaxGOnSlY&#10;YFcF8Tv2nvAHwa8a+HfDnifxXo+j674ruVtNKsZ5x511I2dvy9VUkbQzYUsQoOSBX9q5JkVOjCOC&#10;yuhZRTtGEb6JXbsuyV2+x8BWrym3OpLfqzv1UAdK+M/22v2DPC+ufEfxN8b7rS5vEfi7RNI+0adb&#10;XU+y1tfskLPGsagY3M4J3vuKlsqBivse0ukuk3RsGHtVTxZpMOu+HL2znTfDdQvDIv8AeVgQR+Rr&#10;3cnzfE5fWdTDzcVJcs+VtOUG05RurO0rWdnqtNjKcFNWaP5tfHH/AAUm+LnjH4i6Z4ht/E02hf2J&#10;OJ7DTtMHlWMJHGHjORNkZB83dkMR0OK/Wj/glx/wWB8OftZ6Zb+F/Egs/Dnj+CP5rMPtt9TCgZkt&#10;y3fuYySyjJG4AsPxb+E3w+tbv9ojTPCeux+ZBNqraPcqrbSHZmhyCOhDkEe4HWuz/am/Y28afsae&#10;KrLVM3z6HNMsula7a7ozHKPmVGZTmOZcZHPOMqeCF/vzjzgDgnOZ0OFoxjhcT7Pnw84xSTV2nHpz&#10;7XlF+80+aLvzHyuFxWJp3rv3o31P6YLe4S6iDIQwNfmH/wAHIf7Lp8U/CPw58T9Pty134Uuv7P1J&#10;kTObO4I2Ox9EmCgcf8tzzxWF/wAErf8AguFH4kfTvAHxdvYrXViVt9O8QSHZDfngLHcHokp7Pwrd&#10;Dtb7/wCi/wC0N8LdJ/aY+APibwpe7JLHxJpk1k77Qxi8xCFkXP8AEpwwPYqD2r+SsFgs58NuMMNX&#10;zOm4+zle61jUpv3ZOL6pxb8090mj3pSp4zDtQe/4M/AT9iD9nrQf2xfDuu+CryUaZ4o0pBfaRqKL&#10;ufymO143XgPGrlTgnOZTgjnPJeM/h/8AFb/gnN8cba583UPDOuWTlrDVbMk2t/HkZ2sRtkQ4G6Nx&#10;6Blo/Z98b6p+xN+2dYyat/otx4V1qXSNajByojEjQT/723lh2JVTX7w+PP2bvBv7ZXwPbS9f0y11&#10;OyvYQSG6o2OHRhyrDPDKQRX9J+IHiDi+DOIl9ah9ayrHx5+R2fK9FU5L6NO6m4P3Xz6ct2zxsJhI&#10;4mj7vuzj/Sufz/ftQ/Hv/hpr4nt4yutKt9J1zVLWJdYW2P8Ao91dRrsM8a9UDoqZUlvmDHcd3H7G&#10;/wDBDD9qH/hb37NOmaZeXG/U/DR/si5BPJEYHlN6nMRTk9WDV+c3/BQH/gkx4x/ZC1i71fRILzxH&#10;4J35W4RN91p4J4WZVHK/9NFGPULxn1X/AIIieDfiP8I/jbeXd3oF/YeFtdtVWZroeS/nRtmJxG3z&#10;kYaQdAPmBzxWPi3LhbP/AA8p4rJ8RBRw7i6SckpaaSpWk+a6g9I7+7G2lmVgPb0sW41E9d/8z9xF&#10;OVrxj/goZ8JR8bv2LviT4c8vzZ77QLprZQM5uI4zLD7/AOsRK9e0a4N1psTnqVGamuYBcwMh6MMV&#10;/EWXY6pgsXSxlH4qcoyXrFpr8UfSTipRcX1P5a/h58F/iNrF4s3hzw94pR5k2C5t7eWBGVu3m/Ku&#10;D9a9Y8B/8Esvix48n8y8tLHSRIdztdXPnSEnk8RhgT9WFfv1q37OGh61rDXc9vGzsc8itzRvg/ou&#10;jKPLtIhj/Zr+j84+lJxFXk3l2GpUL9WnOX3tqP3xPIp5JRXxts/Hv9nD/gidq/hnxzomvah4h1Rr&#10;zSLyG/g+w2y24jkicOvzNvJGVHYV+u/w+8GvJ4Kis9SXzG2YbdzXV2mhWtkP3cKL9BVtVCDgYr8O&#10;4r42zriWvHE51X9rKKaWkYpJ9EopI9KhhqdFWpqx8r/Hj/glp8NvjPq0t/qPhTQ7m9mbc9w1oizO&#10;fdwAx/E1xXgv/gjv8PfBuqx3Nl4X0SGaJtySm1V3Q+qs2SD9K+3qK86PEebQw/1SOKqKnty88uW3&#10;pexfsoX5uVX9Dy/4W/szaP8AD1UaOBC698V6RcadHPZGDHyEYxViivGNDzZv2cNHbxH/AGj5S+bu&#10;3ZxXoVjZLZWixL91Rip6KAPHfj3+xz4R+O959q1nQtH1C5C7BLc2ccr7ecDLAnHJ496u/AL9mXR/&#10;gTYLaaRaWtjaR52QW8SxRpkljhVAAyST9Sa9VoreWKrypqjKbcVsruy+WwrK9zjfjf8ABbQ/jr4A&#10;1Hw74g0611TS9ShMNxbXCb0kX39wQCCOQQCCCK/JL9qn/g31vtB1u6vPh3rpis3csmnaorSLCCc4&#10;WdQW2joAyMfVjX7P1DcWMV2uJEVh7ivreEPELP8Ahio55NiHBS+KOkoS9Yu6v5qz8zDEYSlXVqiu&#10;fzsXH/BHr4xWl+0LwaCArbfMF3IVI9R+7zj8M17N+zX/AMET9cj8X6dqXifUWuPsVwk4tLKErG7K&#10;wYbpH5K8cgKPrX7XzeBdNnk3NaxZ/wB2rNl4bs7D/VwIv0FfeZx9IbjTMMNLCuvGnGSs3CCTae+r&#10;u16qzOWnlOGg+a1zkfgH8P28A+D4LZxh1UZrvCcChVCDA4FZfji31G88G6rDpFzDZ6rLaSpZXE0Z&#10;kjgmKERuyggsobBIBGQOtfiMIqUlFu3mekfz/f8ABb39p4/tIft5eIbe0uDNofgQf8I5YgEbS8LM&#10;blxjgkzmQZ7qielfSP7EP/BK/wANfGb9nnSbPxPokFxfz2/2qa4wY7mKST59okXDDaCoxnHy9DXy&#10;P+1L/wAEv/jJ+zr4mv7u/wBNbxZaiV531XSGe5aQliS7xsBKG7t8pA5+Y9a9B/Y//wCC3HxL/ZZu&#10;E0zX9J0zxnpELeXLHcg2eoRYOMCZQV45zvjYnA5HOf704pyLMM44Ty/L/DnGQnDC2cvZ1eSo5KNl&#10;Zq3K23KUlNx1aPlqFWFOvOeMi/e7rQ1/26f+CKOvfs6+EtV8V+Er241fRdJie6vLG6UfaLeFQWd0&#10;kGA4VeSpUHCk5Y8V5Z/wTD+FHgT43/GlNA8S2DXGtAG60/z5c2s4TG5THjlgPmGSQQDwNvP1t+2N&#10;/wAHBXhX43fsw674V8JeDPEVj4l8T2Eum3FxqfkC20+OVCkjxsjs0jbWIXKpgnJ6YPx//wAEqPBO&#10;p+If2wdA1WxST7P4fWW4uJB0HmRPCq59SXzj0U08JX4w/wCId5pLjGpKhVpRl7KfMo1HaOik4OzU&#10;pWgr6yTd76MJLD/W4fV1dPddD90tFt/Dv7IXwE1rxdrEq22k+HdOkv7qQDnYik7VHdicADuSBX89&#10;HxE8b+I/23v2qtT1y83S69471gylQSy2yMcKg77IolCj0WOv0T/4L+ftnSaV8L/C/wAFNKusXOqp&#10;HrXiPY33YEb/AEa3b/ekUykdR5UR6NXg/wDwRq/Zck8d+NpfGF3blo1c2Wn7h/39kH6IP+B18P4W&#10;0KfA3A2L42xi/wBoxC5aKfbaH/gUrzl3hBNHVjW8Tio4aOy3P0o/Yr+H+hfsqfs9vrGrXMWk+HPC&#10;umGee4mO1YoYkyzn1JwT6kn1Nfl34l/4Ld/GS1/az8SfEDw5rtxB4f1e6CQeGNQJuNNSzjwsSeXk&#10;eXJtALSRFWLFskg4r6D/AOC9H7ZcXhHwrpfwC8L3WJNkOo+Knib7q4D29o31+WZvbyvU182/8EzP&#10;2GLb9o+a/wBW8QWC3ulXAaxtIHLLvORvlBUgjH3QQc53egqfDvh7J+H+E8TxrxpS9t9a0jCSUpSj&#10;KV7pSt71R+/e6tGKkmrsMXVqVa6w2GduX+vwPU7aT9nX/gqR8V7XxBerqfw4+JGpS+Zq2jtqAFpr&#10;0pHWKVwQW6cJ5bH5vkP36wPgJ8GNc/Yo/wCCtGkafDpN/pGg6lPeRaVMwc293btaPIFSQ537WCgg&#10;kkEDPY1V/bE/4Ij+Nfg1BNrXgfz/ABLpA+dtPcAX0A77DwsoH4N0GG61yH7LH/BULx18DfEOneHf&#10;HWm3PjzRtOuljjtNRB/tbTZAPLAhkcE5XJGxwT2DJmvr6eFnm2TYqpwVjnjMLOhOi8LVqNTo8y91&#10;wcusdkqm8U1Gpa1udv2dSKxMeWSafMlv/Xl9x+//AID1RtW8N28r9XQE1oapo9vrNq0NxCksbcEM&#10;M1zHwS8XW3i3wNYXdvbT2ouIEkME4USwEqDsbaSNwzg4JGQeTXZY5r+DMXg6deLoV4qUXo09UfUR&#10;k4vmjozxn4ifs67PMudFfb/E0BOR+HpXk+o2FxpVyYbiJoZRwVcYr69ZM9hXNeOfhjp3ja32zwqJ&#10;QPlkAwRX8meKX0ZMvzKM8w4dSpVf5Psv07H2uTcXVaDVLF+9Hv1PmM8rkfqOtJgg8/lXT+PvhZqX&#10;gO4Znje4st3yyqv3R71zG7Ppg9K/gjiLhrMcjxcsFmNNwmu639D9KwmMpYiPtKLuhaKAM0mea8A7&#10;BaKKKACiiigAoopC2KdmIDyK3/hp4Tbxn4vtbXnyoz5kpHZR2/GsBwVH+ea9/wD2ffA//COeGvtc&#10;qYub4B8kche1ft/gN4fy4m4jp+1X7mk+aXy2/E+b4lzRYTCtRfvS0R31jZLY20cUYwiKFAHapQuF&#10;P9aA+1ahvdTh022Ms8iRRrySxxX+q/NRwtGzajCK66JJH40rylZatk3akecRR5Yhcdeeleb+MP2i&#10;9L0bfHYZvZl4yv3QfevLfFfxc1zxYzCWf7PEx4SJsYH1r8N44+kNwxw+pUoT9tVX2Y6/jsfQZfwz&#10;jMS7tcq8z23xX8adE8Lqwe6WeUfwRHd/KvMvFn7SGqawzRabGLOHpvcZYj2rzfYWfcevcnkmnE49&#10;6/j/AI1+k3xNnN6OBfsKf934vmz7rL+EMHQ96p7789izqeuXmvS77y4muCT0kbI/KqoA6dv5U5ju&#10;FMK7K/nzH5tjMdU9tiqjlJ9Wz6mlQp01amrCqNtIAFJ4oVs06vPbua+oZ4ooHNIWxS9AXYWijPFA&#10;P8s/hQk27Ib2H2tnJfXsVtEN807BUwOpr6a+GHgiPwT4Vhth/rmG+Vu5Y9a82/Zx+Hv9oTNrVzHm&#10;JTi2BH5tXtgGK/0b+jH4Y/2Tlzz3Gx/e1V7t+kf+CflHF2cfWKv1an8Md/UcEwRTqRRxS1/WZ8WF&#10;FFFMAooooAKKKKACiiigAooooAKKKKACiiigAooooAKKKKACiiigAooooAKKKKACiiigAooooAKK&#10;KKACiiigAooooAKKKKAENNJx+dOf7tMZ9uKT7hp1PKv2iPhqdUshq1ov7+EfvgP4krxMfOcivr25&#10;tEuYWjkAZXG1gRnIr5v+MHw/bwJ4mfy1P2K5O+NuynuK/hH6UHhP7OX+tOWw0elRL8/8z9F4Ozr/&#10;AJhKz9DkzzSDimhiH5/CpMArX8Q3cT9FegmaKQHNLUvcoKKKKQBRRRQAUUUUAFMk+fAJIHtT6O9X&#10;TnKElKLs0TJJqzOk8G/FbVvBxEaP9os+9vIc/L3way/Fd3Z6hrctzaIUiuCHYf3GPJFZ27b1oIya&#10;+wx3G2a47K45VjqntKcXePNq16Pe3kedTyyjSrfWKfut/cLuyaKB0or4w9IKM0Uhbb1/OmgFA5pH&#10;fauW7nHHelhhlup1jhRpJGIAjXkmvYfhR8BREyahq65k6pAeifX1r9G8PvDTNuLcYsPgIPk6yeyX&#10;r3PIzXNqGBp89R69F1OW+GvwUvvF0qz3Qa2sQc9PmkFe6eGfCln4UsEt7WFI419Bya0ba1S0iCRK&#10;FReAAMYqQjFf6W+Gvg9kvCOGj7CPPWtrN738ux+S5vnmIx87y0j0Q40AYqC9uWtbWWVYnnaNSwjQ&#10;jdIRztGSBk+5A9xX4z/Er/g4Y+Idl+2HazDw6/hv4d+H76XTtS8M3MKnUrlAxjkkndhlLiMjcI1I&#10;VSpRi2S1f0pwT4dZzxVOvHKIp+xjzSvJLvyxS3cpNNLS192j5zE4unQt7Tqfs+5+U1/PJ/wWS/Zs&#10;8Xfs8/tl6xq+sarrOuaV4suJNT0TVryd5ZUTfk2pckkNAWCgA/cKHjOB+9PwT+M2j/G7wLp+vaLe&#10;Q32n6nAlzbzRnKyxsMqR+BrzD/gop+xRo/7av7P2qeGr5Ug1BVN1pd9s3NYXag+XJ7ryVYd1ZhkE&#10;5H0fhBx8+D+IVWxcf3NT93VTXvRV/iXW8XuuqurXtbHH4X6xRtHdao8A/wCCL/8AwUdP7TnwvXw5&#10;4m1ASeNfDcaw3hkbD6hD0S5A754V8dHGeA6ivvyYie0bHRlr+Yb4ceOPGn7An7UiXbW82m+JPB9+&#10;1rqFjIxVbmMHEkTHoUdeVbkcqw6A1/RD+x9+0xon7TvwX0bxNo1yJrTVLZZQCRvibo0bDsysCpHq&#10;DXveOvhvTyDMY5vlaTwWK96DXwxk9XFW05Wveh/dul8NzLLMY6sPZz+KJ/Pr+1rYv8FP+Chfj0r8&#10;n9h+Obu9h2NnbGLxpo+TnnaV619gftj/APBYTwJq/wAFbr4f+FfClj44mv4Ps95f6tGy6bEP9iMY&#10;klYEAhsoFIBBOK8A/wCC23g//hD/APgpZ8Q9qBIdTNlfxY777OHef+/ivXqn/BPz/glbpXxd0TRv&#10;E+sOdeXUbeK8htSm21hDqGAcZzIRnnOF7YNf0HxdieEVkOS8WcTqc5QpQ9nCF/fnKEJ6tWtytXV5&#10;RW977Hk4dYj2tShR011Phew+HWvap4Uutdt9H1GbR7EhZ7xIGMMRPq2MemfTIz1FfdX/AAS9/wCC&#10;0erfs5S2Hgj4l3V3q/grKW9lqbZludFThQrjrJAox0y6AYG4YUfqD8Nv2D9A0LwoLC4sbU25h8n7&#10;OIVEQQjGzbjG3HGMYr5P8Zf8EEfBVh8b7vX7GK6l0W5kWaLQy2LS2kz82CPmKE4ITOByOVwo+Ax/&#10;jvwvxZgMVl/F2BcIL3qTh7077aSduWfW/wADV4yX83XHK69CUZ4eWvW/9bHzl/wV3/Y01b4vftP6&#10;X8QfhZpE/inQfiTpiX011ppEtrHcRBY2kMg/dokkZgYEt8zeYexr9Fv+CVEHi7wv+zv4e0PxkkQ1&#10;jS7RbWUxSGRSqZWPLYGW2Bd3XnPJ616r8E/2cLDwN4As9E+x2ttYWcYjhtYIVjihX0VQAAPpXpfh&#10;zwZZeGIttrEqD2FfhXFPiTjc6yTCZBWhH2WF+CbT9o0rxim72SUbJpLVxTuenQwcadSVVby+4b4o&#10;8FWXiu0aK5hRwwxyK5zwx8A9E8M33nw20YfOc4ru6K/NzsGQxCCMKvQU+iigAooooAKKKKACiiig&#10;AooooAKKKKACiiigAooooAKKKKACkYbhilooAwPE3w50zxREwuLeN93crXzT+0v/AMEo/hz+0Aks&#10;2qeHrGa9ZcLdxqYbleOP3iYY4wOCSPavrWiu3L8yxeArrE4GrKnUW0oycWvmrMmUIyXLJXR+P/iv&#10;/g3p0m118tZa74kWyLZ8ktC7AegfZ0+oNfS/7P8A+xX4Q/YV+E2r+I72GPS9D8N2c2qX0ztukkWN&#10;CzMzHlmIXAHqQAOgr7ma3RzyoP4VgfFH4aaN8Wvh/qfhvXtLstX0bVoTBdWd1EJIZ164Kn0IBB6g&#10;gEYIr6zNfELPc7jSwufYypVoRkm43WyertonK17OV9TCGEpUrypRSZ/Mz8VviD4h/bU/ah1PXJ1Z&#10;9Z8aar+5hLFltYyQsUQP9yKMKv0Sv10+Gmq+G/8Agm1+xTfeM7+GNovDtittplq7bG1K8YYij9cu&#10;+WYjou9u1V/Bf/BFDwp8Fv2jG8W+G1vorHYy2+nTyedDYsx5aN2+fG3K4YseTz6fIH/Bef4n+LJf&#10;jVonw/udG1bRfBXhW2WXT5J4SkGtXTqPNuUbowQERjuMOeN9f0Pj83y7xN4jyzhzKb08uw0OecX7&#10;rfLZOCV9Wo2grN25py1SPJhTngqM61TWbPkbTtP8W/ti/Hq8nnuP7R8TeKbua/vLqbIQMxLO7YB2&#10;qOgAHHAA6V23gjx38ZP+Ca/xSgvLQX2gTPIH8i5j8/TNXVfUfdfjupEihuqmvZf+COHif4a6N8RJ&#10;bHxHq1vpXifVpxFA99iKCWEYIjSQ/KGLZJDEFjtABxX7F/E79kHwX8cPh0+j6tpOn6pZTx4aKeJX&#10;XOMZHowzwRgjsa+i8SPGSpkXEM+Hswy1VMtUIx5Zxs523lTv7rivhStb3dHFmODy5VaXtYTtP+tz&#10;5i/Yl/4LcfDT9qe0tPDnjuO28C+LJQsIjvJgdPv3OF/cznAVieiSYPzAAvya9h+M3/BNn4efGfx/&#10;pXi99DsJNd0mZbi3vUXZJuX7u8rjeF6gNnB5GK+D/j1/wQDl8PfFjTrvwrqTnwnLeIdQ0+6LGa3g&#10;HLCGUZLZxjDYIznc2MV+nPwt1yw+AHwHl1TxNd2uh+HvDOn+ZNNM2yGzt4kwB9AAAAOTwBzX89cd&#10;f6s4bGUMZwFiKqddSUqfvJ07+7yJ35nzapxvJNfaaaPWw3tnFxxSWnXv5nE/tSftMeHv+Ca37Ll9&#10;4l1aSG51PYbXRdNaTD6neFTsQDrsH3nYfdUHuQD4l/wTJ/4Lc2H7X2q2ngvxtpkWg+PzG7RyWSMd&#10;P1ZUBZmQEloXCg5RiQcZVudi/lv/AMFLP299Y/b6/aDutemMtr4W0gvZ+HdOPH2a23f6xx/z1kwG&#10;Y9vlXoorY/4JD2El3+2Vp80eQ9lp882R2y0cf/s9ftNXwKyzJ/DzFY/OoN41QdW6dvZtL3afZrX3&#10;9NW3Z6RZ5qzOdTFxhT+Hb18z+i+C5F1ArochuakzmsXwKzDwtbFjzsGTVjw/4s0vxdpwvNK1Gw1O&#10;0Z3jE9pOs0ZdGKOoZSRlWVlI7FSDyK/jrkk486WiPoetixqOnxalA0UqIyMCCGGc1458T/2f2td9&#10;7o65GcvD6/SvaiAaQqCuOtfnnHvhtk/FmDeGzGmue2k1un6no5bmmIwVTnpPQ+QZ4HtpjHKrRyIc&#10;GMjBFB6V9A/E/wCC9r4wiee2AgvgOCP4q8I13w/d+GNRa0vIzFMGIUEcOPUGv81PFHwezbhDFtzh&#10;z4d/DNbej7M/Wsmz6hjYaO0uxUopCfm46DqaWvx0+gCgUUjHApDFbg5H40nQ8ct6Uqnio/MPm9+u&#10;0cVvTpuU1BdTO9k/I6r4P+Cm8a+MIw6lrO2IlmPbPYfpX0beajaeHrIGaWO3iiHy5YDgV4f4e+J9&#10;l8NPDAs9Mj+1X83zzSYyEJ9a47xL4y1HxbcGS+unlyflj6Kv4V/ZvB3ifw74ccOrC4RKvjamsuXZ&#10;Ps35H5/jcpxebYr2lRckFoj1nxx+0la2CtDpMX2iXOC78IP8a8q8T+OtV8Y3BN/dSMmeI0OFH0rH&#10;lXb7/XnFOX5RX4fxz43cScSzcatZwpv7MdF8+59Hl3D2EwaUkry7gf3Zx90fqaM7j3/GkxxTlbFf&#10;kMqkpPmerPfSS2EzRQTk0VkMKKKKQwooooAQnAo25GaWgnJ+lUvInQR/lHH3uo962fAvg2bxx4mi&#10;sYlYR5DzP2VfSseOJrm4SNFLO5wgH8R7Cvov4K/DkeBvDimUbr24G+RvT2/lX7v4EeGFTinOo1a6&#10;/wBnpNOT7+XzPmuJc3WCw3Kn78jqtF0iLQdOjtYEVIolAUCrjcUg4Hv3pe3Nf6n0MNToUI0KCtGK&#10;sl5I/G25SfNLdjs4paTG40tdAgooooAKKKKACiiigAooooAKKKKACiiigAooooAKKKKACiiigAoo&#10;ooAKKKKACiiigAooooAKKKKACiiigAooooAKKKKACiiigBDSEZNOooAjwWPP5VhfELwTB448Oy2k&#10;yjdjdG3dWHSuhprn3rz81y3D5hhJ4PFx5oTVmvUunUlCanF2aPkPW9Fn0HVZ7S4Vlkgfbz6ev41C&#10;OTivdfj58L/+Eg0z+07NQLu1UlwB/rFrwlQYwWZdrg4KkdK/yf8AGLw1xPCGcToS1ozd4Ppbt8j9&#10;oyHN4Y3DL+ZboAcilpFbcaWvyBn0GvUKKKKQwooooAKKKKACkx8+aWigBG6UAfKKWincmytZiKc0&#10;tA5NK/Ap7sfkhuc1Z0fSbnxBqSWtnE0sz9AB933qXw74cu/F2ppZWaF5JDy2OIx619DfDP4WWngT&#10;S1ACy3LDMkpHJNfuHhD4MZjxfjFVknDDRfvS7+SPm894gp4GDgtZvZGZ8JvgvbeD7dbq6VZr9xks&#10;R932r0EJgcU1V2ink4Jr/TfhXhLLeHsDHAZbTUYxXzb7s/IsXjauKqOrVd2IVyaRpBGfmIH1r86f&#10;+Cs//BbJP2X9Yu/h18LmsdS8cxBo9V1OVRNb6CxHEar92S4HUg5VOAQTlR+UPi3xT8bP2s9VufEe&#10;rXXj3xpLM7O1y3nzQqSeVjUfIoGPuIABjgCv6h4M8A8yzfL45vm2JhgsPP4XU1lK+z5W4pJ9LyTe&#10;6VrM8HEZrCnP2dNcz8j+nFpUmQqGU54r8dP+C+v/AATvbwtr8vxo8K2OLW8dY/E0EK4COcLHeBQP&#10;4jhJPfY2OXavin4EftwfGb9jLxgBoPifxBpTWbhbjRdTaSWzkA/gktpOF47qFYZ4Ir9jv2Hf+Ch3&#10;gr/gpz8GtR8Pa5Y2dl4lS0a31zQZ28yOaJxsMsWfvwNnB7oTtbqrN9LPgXiTwrzKlxRgqixWE0U3&#10;DS8JWupx1sno4yTlFS5b9E8ViaOOg6EtJdD4Z/4IYf8ABQeX4SeOovhZ4jvtuiavKX0OWVzi2uGO&#10;WtxngLISWXp8+4clxX7a6ZqEWt6csiEMsi5r+bn/AIKH/sXax+wd+0bcaZB9sHh2+lN/4b1LJDPE&#10;GB2bwf8AWwsQpPBPyPgbgK/Sr/gl5/wWZ8GeNvhdZ6F8T/E+leGPFWlRiCe51OZbW21FV4EyyMQg&#10;YjG5SR82cDBFdfjX4eU82p0uOOFYOrQxKTqRgrtSf2+Va67VFvGau93actxbpt4avo1t/X5HIf8A&#10;BwT+wLb6v4P/AOFy+H7VItS0QR2+upGuDeWrMEjlPq8bMBnujcnCCvCv+CBX7VOo/D74zap4AuZ3&#10;fRtYgOpWqM3EFwhVXCj0dGBPvEPU17J/wWY/4LDeA/iT8FdV+FXwzvI/FFxr+yHVtahB+xWkCurm&#10;OFj/AK13KgFh8oXOCSePnL/gi7+z3quu/GX/AITWS3kjsLeJrOyZlI852Yb3X2UKVz6sfQ19DhKG&#10;Nwvg7isPxbBws7YdT0n9l01Z6r3+a3XkvpymUnGWYReH+f6/13O2/wCC/fwb1rx1+3X4ZuPDukX2&#10;rXHiDwnbsYrSFpWLxXNwjMcfdUK0WScAV9t/8EdPh5r3w2/Z90HR/EdokGp2ELxyopDBF8xygyOC&#10;dhXOO+a+q734VWXi3QrZb2FHkWMIWK8464z6Vt+DvANj4NtRHaxKn0Ffz9xJ4l4vN+GsDwzOlGNP&#10;C2fNq5SaUkuyUbStazu0nfoerRwcadaVZPWR+bH/AAW3/wCCn/xj/ZY+J0Pw+8G2dp4S0nVNPS8t&#10;/EqAXN5fqQVkSMOuyAo+VPDP9xgy7sV9X/8ABN/9tE/tk/s9+H/EWoW5g1qW3EGpIYjGpuo/lkdB&#10;02ORvXBOAwGcg11n7WX7F3gz9q1dFl8U6FZazceHp3uNPa4UsIGdQr8ZwynC5VgRlVOMgVs/Av8A&#10;Z9s/hFYrFaosaIAqoi7VUDoAB0rLPOJsgxfDOCyrB4BUsVSbdSqmvf3XnKXMuVu7SjJNRVmOnRqx&#10;rSqSleL2R6eBgUtA4or86OsKKKKACiiigAooooAKKKjubqOzgaSV1jjUZLMcAUASVHc3UdnEXlkS&#10;NB1Z2wK8h+PP7Yfhn4KaUZtQ1CK0LgmGMjzLm5/65xdcZ/iPA74r4q+MX/BULxJ4qu5E8M2Melw8&#10;hbu+xcXJ9wv+rT6Yf618VxP4hZHkPuY6t+8/kj70vu2X/bzR93wp4bZ/xD+8wFG1P+eXuw+/d/8A&#10;bqZ+jV78RNMs+krzkdo0/qcCuU1z9qLwt4emKXep6VaMO1zqMMJ/ImvyR8afGfxZ8RHf+2vEWr6i&#10;j9YpblvJH0jBCj8BXM1+O4/6REVK2CwV13lO34KL/wDSj9sy76NMnHmx+Os+0IX/APJnJf8ApJ+w&#10;MH7Z3ge4kKr4i8LsRxhdctyfyzXTeH/jvofiSLfazR3Sdd9tMk6j8Qa/FipLW7lsbhZYZJIZUOVd&#10;GKsp9iK4sP8ASIxKl+/wUWvKbX5xZ3Yj6NOFcf8AZ8dJPzgn+UkfuLp/jDTtTYCO6QMf4X+Q/rWn&#10;mvxw+H37YXxD+HMq/ZfEd5fW68G31E/a4yPT58so/wB1hX1D8Av+CqdldTQWPii2fQpmIX7RETPY&#10;sfdT88f4bvciv0fh7xp4ezKSo15OhN/z/D/4EtP/AALlPzDiXwL4kyuDrYeKxEF/z7vzf+AOzf8A&#10;27zH3dRXM+BfippfjzTree1ubeRLld8MkUokhnHqjjg101frkZKUVKLumfjcoyjJxkrNBRRRTJCi&#10;iigAooooAKKKKAGmJWPIFeYftJ/su+Gv2lPBdxoviTS7PVbCfkw3Ee5Qw6MO4YdiMEdjXqNFa0K9&#10;WhUjWoycZRd007NNbNNapiaTVmfhn+3D/wAELfEvwnmvNa+GzTa3pa5kbSLhh9qhHU+VIcCQDsrY&#10;bA6uTXB/sY/8Fffi1+w1rsfhjxMmoeJ/DGnSfZ59F1gvFf6YBxthlcb024H7uQFQBgBM5r9/dU0S&#10;31iAxzRq4IxyK+U/20v+CVHgH9qzS5ZNQ0tLfVhGUt9TtAI7u39MNj5gP7rgryeM81/RHDvjjSx+&#10;DWSce4dYzD7Kpb97Dpe+l2v5k4z31lseTVyxxl7XCvlfboepfsj/ALXfhD9tb4S2Pi3w2t8tldlo&#10;2hvrYwTwyIcOhHKtg8bkZlyDhjg1+WP/AAXa/wCCly/GjxjN8HfAt/G/g3w9ODrl3bPldWvUb/Uh&#10;hwYoiB7NICeiKa9x/bw1TxZ/wTN/Yat9F8AaVqiLqSDRW1qCItFoNvtCtK7L92WQttRiMbmY53bQ&#10;fz9/4J5/seXX7SHxIh1TUbV5PD2mzjIZci+nGCI/dR1b8B3OPe8KuG+H8qo4rxEzHTCUZyWHhJqU&#10;7p+63a3v7KC73m7JKRljq1Wo44SHxPdkOh/sqT+Bf2LfFXxF1q2ZL++itoNNikT/AI9oZbmJS5yO&#10;GdScei/73Ho3/BEbw7/af7SWrXeMi2sI4f8AvuVT/wC06+tP+Cy3w8g+C/8AwTds4Nojn1rxHY2Z&#10;4HzYjnmx/wCQf0r4y/4Jt/tD6P8Asj+APH/jvU1S5u0a2tNMsi2GvrkJMyR+y5YFj2UHvgH7Shnu&#10;ccVeG+Z46UXOvjMQoU4LpFyowjCPlFJtvveT3ZzOlToYyEekVr+J+if/AAWU/wCCl/8AwyP8FIfh&#10;74N1BU+Iviu0xJNC/wC80OxYFWmyPuyvysfp8z/wrn40/wCCFWvfEbw58Wbu607W9TtfAMjML3TW&#10;/eW+pXRUAFVb7jKNpZ0wTtVTkHj5c8PaT4z/AG+f2lru+1W7n1DWfEF19r1S+KkraxZC8DoFVdqI&#10;vsor9wf2A/2QtN+EngjTYbezFva2UQSFCOfUsT3JOST6k18jx9/ZXh/wiuDcLGFXG4pKVeTSfKu+&#10;uzW1Lqleekmr9GF58XX+sS0jHb+vz+4+qNAunvdMikdfmZQTV0qMUkMQgiCr0ApzHAr+Tj3RpGOt&#10;c38QPhzY+O9OMVxGBKB8koHzKa6bFMIzx+teTnOT4LNMJLBZhTU6ctGmbUK86M1UpuzR8r+NPBF9&#10;4G1RoLtCYyf3coHysKxs/LmvqvxZ4RtfF2mPbXUYZWHB9DXzv8Rfhvd+AdSIcF7Vj+6kA7e9f5u+&#10;NXgNiuGas8yy1OeFeum8fXyP1bh7iSOLXsa2k/zOcLbaUcijbj3ppOGr+aD6699EOU7aRzkE0tFG&#10;zuh2GqmCSMgnuO9AXPPT1z3p1FVzyAMZP+NHSiildgBOaKKKSdtgCiiikMKKKB1oAKTdzS0FQDVc&#10;tnZivbcKa5wPfFOLhR710Pwy+H8vj/X1g5S1tyHnf2/u/jX0HC/DuMz3MqWW4GLlKb+7zOTF4uGG&#10;pOtV0SOw/Z7+GZv7oazeRnyUP+jqw6kd69wjXaOKraVp0OkadFBBGEjiUKqjsBVpetf63eG3AmE4&#10;Vyanl+HXvWvJ95dT8QzXMZ43EOvPbp6BtxSYJFPor7884bgjFOoopgFFFFABRRRQAUUUUAFFFFAB&#10;RRRQAUUUUAFFFFABRRRQAUUUUAFFFFABRRRQAUUUUAFFIWxS5ouAUUUgOaAFooooAKKQnFAOaAFo&#10;oooAKKKKACiiigAppHPtTqO9AEbxLKhDDI/nXgfx4+Fh8M37anZqfsM5zKBz5bf4V7+2ccVS1nRo&#10;9asZbaeNZIZV2spHWvzbxQ8PcHxbk08DXSU1rCXZnqZRmc8DiFWh8z5ITpn15FLXRfE3wDP8P/ED&#10;wsGNrKS0MnY+1c5mv8mOJ+HcZkeY1Mtx0eWcHb180ftmBxkMVRVam73FooHzUZzXz52BRRRQAUUU&#10;UAFFFFABRRSZ607MAJ5q94a8N3fi3WVsrSMlmI3N2Qe9J4Z8OXfirVEs7RC0j8lh/APWvo34a/De&#10;18AaMkcYDTvzLIRyxr968F/BvGcX4xV665MLB+9Lv5I+X4h4ghgYckNZv8Bfhx8NbLwDpqRxoGuW&#10;H7yQ9WNdOEBGaXGO1InTHWv9PMiyHBZRgoYDL4KFOCtb9X5n5BiK8603Uqu7Yg615H+3p8f7j9l/&#10;9j7x/wCObIL/AGjoelubEvjaLmRlhhJB4IEkiEjvjFevbMCvnX/grD8Kr/4z/wDBPr4naFpyGW9b&#10;Svt8USqWaY2ssd1sUDks3k7QPUivtuFaOFrZ3g6WO/gurTU77cjmlL8LnLXbVOThvZn4Q/sU/Bf/&#10;AIaf/aPitdaeXUIVEmqagZXLPetvUYZupLO4LeoDetfup+z5+xpo2jeFLXzrSFESJVjjRAqRqBwA&#10;BwAOwr8Nv+Cc3x4sP2fv2pdF1LV3jh0fUx/Zt5PIcLbLIyFZCegAdFyT0Usa/o9+GWt2+s+FLWSB&#10;lZTGCMH2r9++lG8yjxHRhXv9W9mvZL7N7vn8ua9r9bcvSx5eScnsW1vfU+Tv2/P+CT3hT9p/4aXC&#10;W0EWneJLKJm0zU0T57d+SEfHLRE/eX3yMHBr8S/h3468Y/sNftMx30Im0zxN4M1N7W+tS+EnCPtl&#10;gfH3o3AIyOxDDnBr9+/2/P8Agpb4C/4J9WOip4wsPEep3viWOd9PttLtEkEgh2B9zyOiLgyJ3J+Y&#10;cV+En/BQb9pzQv2wP2mtV8eeH/D914cttVt4I5ra4kSSSSWNNnmEoAOVVB3+71r7j6N1PP8AEYGt&#10;luaUJVMrrQlyuVuVO/LKMU3dxl717KylHo2zlzj2Skpwdpo/aX4mfBXwV/wVJ/ZHskvUMkOrWcWo&#10;6XfKgFzYSPHujlT0bDYZehBYGvyj+Mf/AARi+MHwu8UzWdlb6Z4gsA2IryCfyCV/2435U+wLD3p3&#10;wK/4LLfFT9nD4P6P4O8JWfhu3h0qFbcXt1bSXNw6qeAAXCDjA5U9OMV+5XwS8eaN+0R4C0zXo7Ue&#10;TqlrFdxq4+ZVkQMAfwNfEYvGcceEq9lSlB4WvOpyQn7691q0nazi5RadlLWzuro6Yxw2P1fxJK/Q&#10;/Hf9lz/gi7rWua9b3fjd1niVgw06z3eW3T/WSEAkdcqo/wCBdq/Wb9mX9lTTvhHo9sqWsMPkIqRx&#10;xoFWNQMAADgAV7Bpng+w0k/ubeNfotaYwgx0r8V4x4+zzijELEZxWc+X4YrSEf8ADFaer1b6tnpY&#10;fC0qCtTQiII0AHQU6kL4NAOa+NOgWiiigAooooAKKKKACiiigAoops0y28TO5CogLMT2AoAg1bVo&#10;dFsmnnbai9B3Y+gr4t/ba/4KEf8ACD30+geG2gu9ejO2Vz89vpnsR0eX26L3/u1b/wCCh37Z83w9&#10;sRoOhT7Nd1GMlHU86dAePM/66Ng7fTBPYZ/PWaZ7iZpJGZ3clmZjksT1JNfz54seKk8unLJsnlat&#10;9ua+x/dj/e7v7PT3vh/pHwd8IqeZwjnmdxvR/wCXcH9u32pf3ey+11934rvibxRqPjPW59S1W9uN&#10;Qvrlt0s87l3Y/X09B0HaqFFFfyjUqTqTdSo7t6tvVtn9f06cKcFTppKK0SWiS8kFFFFQaBRRRQAU&#10;UUUAeh/AX9pnxL+z9rAk0u4Nzpkrg3OnTsTBMO5H9x/9oe2cjiv0z/Zf/at0T46+EYbuzuSQpEU0&#10;cpxPZSY+5IPT0bofzx+RNdd8FfjPrHwL8cW+taRKflIS5tmbEV5FnmN/6HscEV+teHHihi8grRwm&#10;Mk54V7rdw84/rHZ9NT8b8TvCfB8RUJYzBRVPFrZ7Kf8Adn+kt11uj9rs0V5p+zV8c9O+M/gPT9Qs&#10;Z/Mgu4t0O4/PGRw8T/7SnI/D0xXpdf2phsRSxFKNehJShJJprZp6po/hbE4arhq0sPXi4zi2mnum&#10;tGmFFFFbGAUUhOBSGQA0AOopA2aWgAooooAKCM0UUAYPxC8AWHxE8MXelajbQXdlexNDNBNGJI5k&#10;YYKsp4IIOCDXlnwP/Yq8MfA3yLXQ9NttP06zyLe3hTCRgkk4/Ek/jXuNFarEVVSdBSfI2na+l1dJ&#10;22uk2k/Nisr3PzC/4OatcXT/ANnz4baMuALrxBLdhfXyrZk/9rfrX47aJpt/4n1Cz0mxSe6nupwl&#10;vbJk7pHwvA9Tgc+w9K/oM/4K4f8ABPKH9vX4UaYtvqdxpXiPwoZ59Jl+9bSNKEDxzJjJVvLXDLyp&#10;5wwyp+Gv+Ccv/BKvxH8PPH0mr+NtNWHW4p3t7WFXWVLeMHaZQwyCX5x6L15JA/sXww8XMg4a8PnC&#10;U1LF0pTtSejlKcpODXeNrczXw2a3cb/P43AVa2Lv9l9T2n/glV+wBD8L/CttLdwrLqN3sn1CfH35&#10;McIP9lckD15Pev0p0LRotD06OCJQqoAOBWJ8L/h/beBfD0NvFGFKqAcCuoJwK/knOs5xmbY6rmWP&#10;nz1aj5pPz/RLZLZJJI96nTjTioQ2QUjDIrD8D/E/w78TNLkvfDut6XrdnFcy2bz2Nyk8azROUkjL&#10;KSNysCCK3a86rSnTm6dRNSW6ejRad9UNPAoC049KaM1mAh+UY9qzfEXhu18Saa9rcxCSNweT1B9q&#10;02B29aRVwePxzXHjsDh8Zh5YbEwUoSVmmXTnKEueLs0fMfxJ+Gd18PtTK4aWzkJMcn932NcyBj69&#10;/avrHxN4ctvEmmyWt0gkSQY6dK+c/iP8OrnwBqrK257SVv3cn9DX+cHjx4GVOHKzzfKot4abu0vs&#10;/wDAP1bhviNYqKoV3aa/E5uikzwfagHNfy4fZi0UUUAFFFFIAooooAKKAM0UwCgDJooLbaBAeKRW&#10;DHnilPWiOJ5pFVF8xnIVUA5at6GHqVqipU1eT0SXcic1GDlLoWNE0O48Q6vBZ2yF7idtoX0H96vp&#10;f4deBrfwNoKW0agyn5pmPVmrA+CfwqXwfpwu7tN2oXAyc9Yx6V6DsNf6Y/R98H48N4BZpmEf9pqK&#10;+v2V29T8i4mz2WNqexg/cX4ir0oVsmk28U5elf0sfKC0UUUwCiiigAooooAKKKKACiiigAooooAK&#10;KKKACiiigAooooAKKKKACiiigAooooAKKKKACiiigBrc0H5aRuWpX/Sl6gAOaQDHehuTQAM0BqKV&#10;NJz/AJNKWwKbuH+TS5l3DUXBP/66XafWkEgFODZoU0w1Db7mgcCgnFNPzHin1Afnim7j6UgbaaN9&#10;MBymlpFORR3oAWiiigAooooA5/4geB7bx1octrMoDY3RvjlG7GvmjxP4bufCutzWd0pEsbcNjiQf&#10;3q+tZK4r4u/C+Lx7oxdFCX9uC0Tjv7Gv5z8efB2lxRgHmGAiliqav/iXY+o4bz2WCrezqfA/wPnL&#10;oaKlvrObTLuS1mUpPE21wR92oQMf19q/zGxeErYWrLD4iPLKLs097o/X6c4zXNF6C0UUVyGoUUUU&#10;AFJuw1LSFdzUwBjgVY0nSp9a1GO3t42eef5VwPu+5qFEadtkamRyQqqP4jXvXwQ+FCeFrEX10u69&#10;nXdz/wAsx6V+teE3hjjOL82jh4XVKOs5dl29WeDnmcQwOH5r+89jT+Ffwvh8CaSuQHu5MNI+O9dl&#10;jj6UqgMnfFAAx0r/AFW4c4dwOR5fDLsBBRpwX3+bPxjFYmpiKjq1XdsTcaeBivmD9tD/AIK3/B/9&#10;iLWn0XX9TvNd8UIgd9F0SJbi5twcY85mZY4iQc7WYMRyFIIrwn4ef8HJvwc8S62LXXPDnjbw1byO&#10;At5JbQ3UKDIGXEUhkHr8qN0r9ayzww4szDBLMMHgKk6T1TUd13inrJeaTPPnjaEJckpK5+i1Qaja&#10;C+s3jbowxXJ/Bj9oHwf+0H4Nttf8Ha/pviDSLrhLmzmDqGwCUYdVcZGVYBh3Ars85r4mvQq0KkqN&#10;aLjKLs01Zp9mnqmdCaauj+f7/gr7/wAE1dR/ZG+LGoeLfDlg8nw71+6MyeSnGiTyNkwOB0iLH923&#10;TkIeQpbo/wDgnB/wW41r9k7Q7bwp48sdQ8VeE7JBHZXNqynUNPjHAiw7KssYH3QWUqOMkbQv7b/F&#10;D4W6T8VPC93pWrWNrf2d5E0U0FxEskcqkYKsrAgg+hr8xP2mP+DfTw7qmv3F/wCDNS1Pw6kzFzaB&#10;Rd20eefkViHHfjeR0wBiv6m4b8YOHM/yOHDviHScvZ25KyTb00TfL76mlo5JNTXxLe/iVsvrUqvt&#10;sI9+hyv/AAUS/wCCvX7Pv7U3gfSRF8O9a8beJNDMr6SdZj+x2WnvKoV2fZKTJ9xDsKEHaPmUjNfC&#10;/wCy5+zRrP7V3xXAisvs+i/avO1CeCHyoI1LZMMQGACRwAPujntX2l8NP+CBxs9ajbX9X1LV4kYE&#10;xRQC0jf2blmx9GH1r9C/2X/2GNF+DmkWsMGn2tnBbD93DDGFRPw9fetMw8W+GeFMoqZRwG6tWpNN&#10;e0qOfLTTu/cjK1ndt2UIrmfNJytYUcBWr1FUxVkuy6nmH7Pv/BL/AMI6RpFtdJ4c0WylADBo7GNX&#10;/wC+sZz+NfXfwx+GkHw70pbeHoBiulsbFNPtljjUKqjHFTV/LWLx2JxU/aYmpKcu8m2/vZ7iioq0&#10;UIxpmSD7U56aa5NegxWIPalQ5zUTM23+voK5b4Z6R4tg1vXb7xPqVnLFeXATTtOs1zBYwIWCvvKh&#10;2kkBBcHIUjC8VEp2mor/AIBSg3FybOwooorQkKKKKACiiigAooooAK85/aV+K9n8Kfh1qOo3j7be&#10;xt2uZgDguBwiD3d8KPc16NXwP/wVn+LD/wBmaX4dgl41W6e5nA7ww4VAfZmbd9Y6+Y4zz9ZLkuIz&#10;L7UI+7/iekfxav5H1fA/Drz3PcNlf2Zy97/Cvel8+VO3nY+M/H/ji/8AiV4z1HXdTlMt7qUxmkPZ&#10;ewUeygAD2ArHoor/AD3rVqlapKtVd5Sbbb3berbP9I6FCnQpRo0Y8sYpJJbJLRJegUUUVkbBRRRQ&#10;AUUUUAFFFFABRRRQB9Hf8E5Pj7N8OPikvhu5uCmneIJAbfJ+WG8H3D/wMDYfU7PSv1E0bU11jS4b&#10;lOkq5I9D3H51+Gem6jPo+owXdtI0NzayLNFIvWN1IKkfQgV+xX7LPxHT4lfC/TNTUr/xMbOG92jo&#10;jOo3r/wFgRX9ZeAnE08TgauTV3d0feh/hluvlL/0o/jv6RHCsMLj6Od0FZVvdn/jitH6yj/6SemU&#10;UUV/QR/N42Q4Hpn3xWPb6fqq+Mbi4k1CBtFe0SOGxFtiWKcMxaQy5+ZSuBtxxjrzWyV3DmmlBu+v&#10;NKw07CoMCnUhoz81MQtFFFABRRRQAUUUUANliWZCrDINULfwvZ2t0ZkhQOe+K0aKAADArwT/AIKV&#10;fDv4jfFX9kbxNofwv19PD/iW7i5f7j30AB8y2SbP7l5BwH/AlQxZfe6jurZbuEo4ypGCDXflWY1M&#10;vxtLHUVGUqclJKSUotp31T3RM4KcXF9T+bL9jf8AbZ+IX/BOP4yXaW8N4lkLoQeIPDl7uiWYodrc&#10;HmOZRkB8exDDiv37/ZL/AGr/AAx+1p8JtM8VeGb37VY36cq42y28g4eKRf4XU8EdO4JBBPzX/wAF&#10;Fv8Agj/4V/a28S2HiS1Mmia9byxreXVpGN2o2wPMTjpuA+6/JHQgjAHt37GP7NcX7Pvgq00ext0s&#10;dPsUEcEEYwqD+pJySTySSTX7N4t8c8M8V4PC5pg8PKlmL0rW+GyVtX9t3tyNWajdS2jbzsBhq1CU&#10;oSd4dD3yigcVjfED4haJ8KvBuoeIPEeqWWi6LpULXF3eXcojigQdSSf0HUnAHNfhtOnOpNU6abk9&#10;Elq230SPTvbVmwTgUYr8Tv28/wDg4B8ZeP8A4r2Vp8HLiTw34Q8N6glwt5NHmfxG0bZ/eoeUtm6e&#10;Vncw5Ygnav6dfsHftgJ+178DdE8UyaVd6JdalBuns7hSDE4OG2Egb4yRlW7qR0ORX6Hxb4V59w3l&#10;eGzbNYKMa7ty396DtdKa6Nq70va1pWehx0MdSrTdOm9j3VhnrWP4v8I2vi7SJLO5TcrLw2OVPrWy&#10;EpG4/rX5TmWWYbH4eWExcOeElZpnoUqsqclODs0fKvjjwVd+BdaNrOjNHk+S/aQVjqMDrn3r6d+J&#10;HgG28d6I9tKuJgCYnHVTXzdr+h3HhzV5bO5UpJG2B/tD1r/MDxz8Ia/CeYvE4WLeFqO6fbyZ+vcO&#10;Z7HHUeSbtOO/mVM4opqtuP8AI+tOr+f2fUoKKKKQwooooAM0AZNFGcU/QQHg0A00AluOSf0p24Y4&#10;qkm3ZK7E2kNYjfxkgnAHqa9g+AvwlYbdZ1GP5v8Al3jYfdHrWD8E/hO3i67j1O8Urp8RyitwZT61&#10;7/bQpbQKiAKqDAA7Cv7k+jn4IpqPEmdw86cX+bPzjiviDm/2TDv1YsY2EDtUlMWn1/dEVZWPzwKK&#10;KKYBRRRQAUUUUAFFFFABRRRQAUUUUAFFFFABRRRQAUUUUAFFFFABRRRQAUUUUAFFFFABRRRQAUUU&#10;UANP3ulZ/ia+urDRbiazhE9xGu5IycbjWhn5jTXGV9vXFc+JpTqUpU4S5W1o+w4u0rs8Luv2m9Zj&#10;kkT7FBEyMVIYcj9aoXX7R3iCf7n2ePP+yf8AGun+OnweF0kmr6dHmZRmWJRw49frXjS9O+RwcjkV&#10;/nR4s8YeI3C2bTw2Ixk1Sb9yS2a/zP1LI8DlWNoKUKautztP+F++JD1nh/75NJ/wvzxH/wA94f8A&#10;vk1xjj5uOlLX4xU8X+MKj5pY+p959AsiwEdPZI7E/HzxJnieHHup/wAafF+0D4lQjM8B9th5/WuK&#10;FLWlLxk4ypO8MfU+8JcP5fL/AJdI9Btv2lNfh+/Hayf8BP8AjVuD9qDVQ/7yygYf7Jx/WvM6K9fD&#10;+PvHFJ3+vSfqc8uGMukv4aPXbf8AapKkCTTJD6kSCte1/ae0hlHmwzxseo64rwopu+tGM9a+qwH0&#10;oOMsPpOUZ/4kcc+DMBLa6Po2x/aA8OXYH+l7CezIa2LH4l6JqTgR38BY9i4FfLJTcf4ePUZpVXYc&#10;4x7jivt8t+l5nUbLGYaEv8On6nn1uBaD/hTZ9d2usW16P3c8T/7rg1Y3j1r5EsdZvNP/ANRdXUX+&#10;7KcVs6d8WNf01wU1BnA4wx3V+j5T9LzJ6qUcbhZQfdNWPJrcD4lawmmfUYORRmvn/Sv2k9bsdvnQ&#10;wXAzzu+Umum0v9qS0kdReWcsB7lPmAr9TyX6Q3BWYtRjieWXaSa/E8fEcL5hS3hf0PWG5NIK5LR/&#10;jZ4f1dwovkiz2fiui0/XLPUkzBcQyjsUbNfqGX8UZPjoqWExEJX7SV/zPGq4StT0qRa+RwXxt+Ea&#10;+KrNr+yUJfxDc20Y84eleEOjRyFHUxupwyN1U+hr68A3L149a8p+OPwd/tAPq2mRgXKjdNEP4x6/&#10;Wv5d+kF4HwzalLiHJIfvY6zivtLuvM+v4Y4hdBrC4h6dH2PF9wpaDwT1znBDD7vtTRkN7V/nvVoz&#10;pzdOas1umfqMZqSvFi54pc8U1Xyac3ygVm1bQvUQHIo7/hzR3wDjuTXXfCH4dSeOtbDyKRY27ZkJ&#10;H+s9q+j4U4Zxef5nTyzBRbnN/cu7OHHY2GGoyrVNkdX8A/hT9okXWb2IgY/co3869oUbUwOlQadZ&#10;pp9okMahUUYUDsKskcYr/Wrw34CwXCmT08Bho+9Zcz6t9T8TzTMqmNxDqz26Aor4b/4LF/8ABVS3&#10;/Yo8Dv4O8H3UM/xQ8QW26FgBIug27ZH2mQHjzDg+WhHX5iMABvrn44ap4p0f4P8AiK58E2umXvi6&#10;KwlbSYNRlaK1kuNp2B2AJxntwCcAlQdw/mL+N+oeLrj44a9dfEaLU5vF76g0utR6lujuJJSQWDeg&#10;IxjbxtK7eMV/YfgB4bYDiTM6mNzKUZU8PZ+yuuao+l1/IuvRu0drnzOa4yVGCjDd9e3/AAT0j9mL&#10;9jTxd+2R4ku9Zvby9isru4aS41K4DT3GoTM2XKljljknc5PU9zmvdPi//wAENPGHh7wi+qeE9Qk1&#10;O4hjLmwvYxG0+BnCSD5QfQMAPVhX27/wSF+JHwz+OPw7tz4d+zWN9o0ccF1oz4WbTjjAGP4kOPlc&#10;cHvhgQPvmTw/Z3Nn5ZiQoRjpXfxd488bYPiGpGH+ywpSsqEoRaSXSel22tbxklr7jSsyKGV4aVFX&#10;96/U/ma/Zs/ai+Iv7A3xoe/0Sa+0q9sZ/I1bRbzekF4FOGini4+Yc4b7y5yD1z/QD+wz+2v4d/bO&#10;+DOm+J9Fk8tpx5V3aOwMtjcKB5kL+4yMH+JSrDgivj//AILi/wDBNrSPG3wh1b4p+HrRbTxL4Utj&#10;dXpiXA1CyTmQSf7Ua5dW9FKnggr8l/8ABBf49X/w9/aQ1bwx58n9l69Y/a/Kz8qzwuqhgO2UkbOO&#10;u1c9Bj6/jyGUeIfBk+M8DSVLG4WyqrulbmTf2kk+aEt7Jx9OfC+0wmI+ryd4y2P3npkkCyj5lB+o&#10;qDR7z7dp0Uv95QatV/H59AQpp8KHIjX8qlC7RxS0UAFFFFACGmtnHSn0UAQ+WQf0x6/WnxJsFPoo&#10;AKKQtihWzSutgFooopgFFFFABRRRQBDf3H2Wxml/55xs35DNflJ/wUd8QNrH7Rz2xJ26Xptvbgf7&#10;26U/+jP0r9VtfG7Qr0D/AJ4P/wCgmvyR/b6jaP8Aao8RFujx2jL9PssQ/mDX4n491ZQ4bhGO0qsU&#10;/Tlm/wA0j94+jvRhPiicpbxoza9eaC/Js8cooor+Nz+3AooooAKKKKACiiigAooooAKKKKACv0o/&#10;4JT+J21P4G6dbEk/Ybi7sufTf5w/9Dr816/Qv/gkXC6fCuYno2t3TL9Ps0I/mDX7R4EVZQ4m5Y7S&#10;pzT++L/NI/DfpB0YT4VUpbxqwa9bSX5Nn2jRRRX9mH8OhTQDup1FABTQp3U6igAooooAKKKKACii&#10;igAooooAKKKKAEZA45GaRIxGOBinV8/f8FDf+ChXhX/gnx8J4ta1yC51PXNY82HQ9KgBU38yKC26&#10;TBWONdybm5I3DCknFellGUYzNMZTy/L6bqVajtGK3b/yS1beiWr0IqVIwi5zdkjuv2ov2rPBP7Hn&#10;wsuvF3jnV4tN0+H93BEPnuL+bBKwwxjl3OPoBksQoJH4H/8ABRn/AIKh+Nv+CgPjMx3LzaB4FsJS&#10;2meH4JiY+Cds1wRgSzY7kbV5CgZYtwn7Rn7TXxL/AOChfxwXVfEVxcazq145h07S7RWFpp0ZOfLh&#10;jydijqWJJOMsx616n4n/AOCTPjPSv2fJPFFgJdU17T1a6vdPgTKtBtyVi4y8iYJ/2uQBkDd/bXAn&#10;BHCvh1Ww1bibEQlmNdpRvrGnf+Xsr6OrKyvorK9/m8Via+LUlRXuL8f67HW/8E9f+CY9x8Ub7TfE&#10;fie3S6hmCXFnp4O+PacMry9myMEJ0559K/aH9nn4IR/C3w/Eg4faMgdq/IP/AIIrf8FF4Pg14+s/&#10;h140nX+xdUlEWjahMR/oMxPFu7E/6tz90/wscdGG39Nv27P+CnvgH9hf4ZJfalOmseKdTgZtH0C2&#10;kAnuzggPIefKhBGC5HqFDHivxDxgyPjLM+Mv7MzBOvUm/wBwoL3PZt6cq2jb7bb0avKTVmell9TD&#10;ww/PDRdfX+tj6VBwaHXivw7/AGN/+C2Pxd179tNr3xTNd+I/D3je4js5dCsomaLRlBby5LSPOVCb&#10;jvySXXJYllUj9r/CPiVPE+iRXKdHUGvz3j/w7zPhDGU8HmTi3UgpJxd12a6O8XptZ7o7MLi4YiLl&#10;DoaZHHpXA/Gr4XL4x0lp7dMXtuNykfxe1egZ3U2SPOe4x09a/H+K+GcHxBltTLcbG8ZL7vNHpYPF&#10;1MNVVak9UfH8kckEpjlUo8ZKsh/hNJn5c16x8fvha9vN/bVjH1P+kIB1HrXk+dw+U/Ka/wAlPEbg&#10;PGcK5zVy7Er3U/dl/NHoz9tynM6eNoKpDfr6grbhS5o7U3OWFfALU9TW46iiinbQoKMZpGzjilAy&#10;uScGi9kLrcazbl2j6j6V2Pwm+F03xB1VZZFZNLhYFj/z0x2qr8Nvhpc/EDVdmGis4yDLLj9BX0f4&#10;e0G28NabFaWsaxxRLgAd/ev61+j94IVM4rRzzNotYeLvFPeTX6fmfDcTcQ/V08PQd5PfyJdM02LS&#10;bRbeBFjjRdqgDpVlV45oPP8A9agA+tf6J0KNOjTVKlG0VokflzbbuxetLTQTmlxmtRBuo3CjGKTv&#10;TAUHNLSAik3Yo1AUnFGaaX3cUpBHejUBc0ZpAPekP1oAfRTAT70oOKVwHZpC+DSBeaUDHWmAE4oz&#10;SFs0KcmlcB1FFFMAooooAKKKKACiiigAooooAKKKKACiiigAooooAaT82KTbkU7HNIFpPsHqRyop&#10;QqRkHg14t8b/AIO/2e0ur6XHmMndNCo6erD+te2lcDHWo5YhMhRlDKwwVPevhPEDgDL+LMtlgMct&#10;fsy6xfc78tzGrgqyq03p2Pj4MQ+Kcc7q9M+NPwXfQZpNT0yMtaMd00S9UPqB6V5pnOfY81/lX4g8&#10;A5lwnmcsDjYO32ZdJLyP2nK81o42iqtPfqgopFOTSscCvgD079AopAciloGFA4oooAAaFABoBxRR&#10;6kg7A0gOaCM0h+XpVe6G4NxQp2ilBoIzSv1Qeo0BQ3T8RVi11C5sHzBPNGR02uahAwKWu/B5pi8I&#10;+fDVZQfk2jGpQp1NJxT9Tq9D+NXiHSDg3bXCj+GQCuu0X9p54yF1HTt4/vRHt+JrybOX6ce9Ipw3&#10;bPYgV+o5F468X5U0qWKc12n735nkYvhvA4jVws/LQ674nXHh7XT/AGrpMvlTzt+9t2Hc965HHNL0&#10;bjv1PrSEc18TxdxLHPMY8e6Kpzl8XLs33t0O/L8E8NT9lzXS2vuAOeaXrQxwR7/pTWPy5HXsO5r5&#10;iMXOSUVq9jtvbVlvQNBn8T6zDZQAtJOwX6Cvp7wJ4Nt/Bvh+G1hXGwDc3djXF/s//DcaDpg1K5Qf&#10;arkZXP8AAtenov8A+r0r/Sj6OHhXHI8sWd46P+0VldX6R6fefkvFedPFV/YU37sfxYhAWuB/aa/a&#10;O8Nfsn/BTXPHfiu6+z6VokBcRqR5t5KeI4Iweru2FH1ycAEjvyMV4z+3R+x94Y/bW+B9x4S8T207&#10;xpJ9rsrm3lMc9hcBWVZUPIJAZhhgVIJyK/rbI/qDzCis1clQ5lz8ivLlvra9tf6s9j42pzcj9nue&#10;d/sJ/wDBWH4c/t2aHHaWso8O+MBGWvPD17MGmTHV4XwBNH/tKAR/Eq5GeN/4KZ/8Ep/Df7ZPhuTW&#10;dOEWk+M7OHFlqkaZ8xRkiGYD78ZJOO6k5HdW/I39rL9h34k/8E/PiRHfs+ojTbO6D6V4m07fBscH&#10;KZKndBL7Z5/hY4Nfcf8AwTb/AOC9EeoGy8GfGy4gtZ2xDa+J9ojt5ugAulHEbf8ATRQE5+YJgsf6&#10;WzzwuxWVOHGnhniXWoL3lGLvOHdJbzj0lCS50tJKWrXjUsbGf+zY1WZ+dqt8S/8Agnv+0SrA3vhT&#10;xj4fkypHMV1ET/3zLC+PcHHZl4/a7/gmP/wVk8NftqeGY9I1JoND8d2EIN9pbyfLcAcGa3JOWjz1&#10;H3kyAcjDN0X7b/7BHgT9vf4WDzVgF8sRn0vV7QK01ozDIZW/ijbjcucMMdCAw/Dn47/s/fEX/gn/&#10;APHK2g1E3mjavp0/2rSNZsmZY7oKeJIn9f7yHkZwRgjP1WHxfD3i/l31XGWw2b0o6P8Amt26yh1c&#10;fip6tNq7lg41svnzR96m/wCv67n61f8ABeL/AIKDaD8GPgDqXwp0mZL/AMaeO7LyLiONwRpVg5xJ&#10;JJ/tSKGRV44Zm6ABvij/AIIlfs+ahrHxQuPGs0EiW2z+z7Elf9bl1aVx7DYqg+pb0rwz9m/4C+Kv&#10;29Pjrfa74iu77UIbq8+06zqUhxLdytz5aYGATx0ACL0x8or9y/2N/wBl6x+FHhayEdnFax28Sxwx&#10;IuFjUDgAV8fx9mGXcC8MS4CyqftMVXtLEzWyvb3V2ukkl0hdvWR0YWM8VW+tT0itke9eGbU2eiQI&#10;eqoBWhSIuxQB0FLX8uHthRRRQAUUUUAFFFFABRRRQBHcK/lt5e3fg7d3TPbPtWd4ROrjw1af29/Z&#10;/wDbGzF0LDf9m35/5Z7/AJsYx1561q0wx8+3v3qeXW4XFQk5z606momz0564HWnVQBRRRQAUUUUA&#10;MuIRc27xno6lT+Nfll/wU08JPofx2sr/AMvbHqmmoGb1lid0Yfgvl/nX6oV8Yf8ABVf4Nv4h+Hf9&#10;uW0Zafw/cfbOB1glwsuPowRvopr808XcnnmPDFeNNXlTtUX/AG78X/krkfqfgzncMt4rw8qrtGre&#10;m/8At74f/JlE/PKiiiv4WP8AQEKKKKACiiigAooooAKKKKACiiigAr9O/wDgmB4Mbw98BNElkTZJ&#10;dxz3zcf89JSEP4xhTX5teAvBt38Q/Gml6HYjN1qlyltGcZC7jgsfYDJPsDX7J/AzwZB4J8CWdpbL&#10;st7eGO1gU9oolCL/ACNf0R9HzJ5zx+JzSS92EeResmm/uUf/ACY/mn6SGdwp5fhcpi/enLnfpFNL&#10;73L/AMlOzooor+rD+QQooooAKKKKACiiigAooooAKKKKACiiigAoozVLWvENj4b0qW+1G7trCygA&#10;MtxcyCKOIE4G5mwByQOfWgC7Xjv7cP7Jug/tl/AbVPBviCAPDcjzrS5VR52n3Kg+XPGezLk+zKWU&#10;5DEV7AsoZcil6iurAY/EYPEQxeEm4VINSjJbprVNClFSXLJaM/Ov9jL/AIJD6Z+zvPGkgGo6kygX&#10;mpSR4ec8Eqo52JkcLn6kmvurw38KtN8P+HhZpBHt2YPFdQsCIchQK/Lv/gr/AP8ABbC/+EPiTXPh&#10;L8Khc2PiOxY2mteIpY2jbT2I+aG1VgCXwR++6DPyZOHH2+SZHxFx9n0oQk6tefvTnJ6RjtdvpFbK&#10;KXZRRy1KlHC0rvRI+OP+C13wN+HXwW/axuh4G1qym1DVjJda7ott86aTckg53D5VMmWYx5ypBOAG&#10;AHzr4O8HeNv2rfiSkEc+peIdXnVEnvb2d5vIiUBVMkjZIUAYA68YANbv7N37LXin9q7xq32f7Sti&#10;85e+1WdWk3OTlgCf9ZIc5698k+v7J/sJ/wDBOjRPg94ZtYYLDyYhh5HkG6W4fu7t3P6DsAOK/rfj&#10;LxRwfh/lFDIMPW+uZjShy80re4n1m16K0LuTSTm9m/Bw+Cli6jqtcsH/AF/TPMP+CdH/AATBsfhT&#10;ZQXjwfadTlANzfyx4kk6Hav91OOn55r9IvCHhqPwvo8VtH0RcU/QPDtr4bsVhhRECjFcl8W/2qfh&#10;t8CImPjHx14V8Nso3CK/1OKGZ/8AdjLb2/AGv4jx+PzXiDMJYrEudevUd3o5N+iWyXRJWS0SPpYx&#10;hShyrRI73OeK5PxN8bPDXhL4qaF4M1DVIbbxH4ls7q+020fg3UVsYhNtPTcBKp29SFc9FOOJ/Zx/&#10;bx+FX7Wmpazb/D/xZba/J4fkjjvFWCaApvBKsolRS6naw3LkZU+2fzO/4Lo/E3xJqP8AwUx+Fuj+&#10;DdRlstf8PaXaSWE8P3rW7uLuXJPquxIiwPBUkEEE19VwX4e4jN89nkuYc2GlCnUnLnTi4WhzRck1&#10;dRu4t6fC9DDE4uNOmqkPeu1+Z+xN7aw6zYPFJiSKVSGB6Gvmz4qeAX8B+IXRFP2Sdi8J7D2r139n&#10;zxXdeLPBVvNdcy7BkgYBOPTJxWz8TvA0fjjw5NAR+9A3RN3U/Wv5H8c/C+lxZksp01/tFFNwa691&#10;/kfV8O5vLA4i7+F7nzGnC80AYFT39jLpt7JbTrsmhYqwPtUC5Ir/ACrxeGqYatKhWXLKLs0/I/Z6&#10;dRVIqcdmLRRSE4H44rm1Zo2lqxc49fwrofh38O7n4ga0sSgrbREGeXsvsKb4B8BXPjfV1iAMVop/&#10;eznhQPY96920W/8AD/w50ZLVLq1iEY5+cbmPvX9K+C3g/SzarHOc/kqWFi7rmdub/gHx/EOfexX1&#10;fCq8326Gz4V8MWnhTSEs7SMJHGPxJ75rS3ZrgdW/aK0DTtwjeW4cdlQ4P41ymp/tRyMWFlYY9C71&#10;/bOM8XuCcgoRw0MVDlirKMGna3kfn9LI8xxUubkd31Z7TkCke5WP7zqv1NfPGrftBeINRJEbxW6H&#10;j5F+Yfjmucv/AB1rWqD9/ql4wz08yvzTNvpZcM4dtYSE6j9LI9ehwVjZP940j6eufEthYqTLdwLt&#10;5Pzise/+MOgacpL6jDx2GT/SvmWa6lnbLvIxPUs2c1Ese2vzTMfphYqTawmCUV/i/wCAetT4ES+O&#10;p+B9B6h+0loNsmYme59kH+NY+o/tTWqR/wCjadO59XI4/WvFwNrcbh75oxubP696+BzD6VPGFZv6&#10;u4wX+FM9OlwXgo/Hd/M9Vuv2oryVP3Onxj/eJ/xrNuP2lNalU7YLZD65NeeHmjbxXyGL+kDxriPj&#10;xVvRWO2nwvl0PsHaP+0B4id/9fGvsBUM3x08Sv0vAv0X/wCtXJAYo/P86+dr+LvFtSV3jqnyk1+p&#10;2RyLALRUl9x0kvxi8Szvu/tSUewAx/Kmf8Lc8SZ/5Cs35D/CudoJxXL/AMRS4rb/AN+qf+BMv+xc&#10;D/z6X3HRj4veJQf+QrP+Q/wqeD41eJYOP7RZx1+ZR/hXK9aXP+c1f/EU+LY6/Xqn/gTF/Y2B/wCf&#10;S+47Ffj54kjI/wBJRvqKvWn7SGuwJ+8it5PfmvPz83ZvzpNwjYdcdOvWvUwPjLxlSfLSxk5N922c&#10;9XIMvnvTSPVrH9qK7ijJuNPWQgDAjP3vzNeq+CPEU/ijQ4rye0ezaXkRv1xXlHwT+CranPHq2qRE&#10;RKd0ETfxe5r2yO3EIQKAAv6D0r+//A6XGWLwH9o8TVrxmvdg1ZrzbPzLiD6hGp7LBx23ZNRRRX70&#10;fPBRRRQAUUUUAFFFFABRRRQAUUUUAFFFFABRRRQAUUUUAFMYHfn0p9NLZ/CgCOW2juImSQB0bgqR&#10;Xhvxs+Cz6FM+q6Wha0Y7poFH3PcV7tximTRpPEVcZVhgg1+f+IPh7lvFuWywOPj732ZdYs9HLczr&#10;YKqqtJnx/wDdXnP49aMb69Y+MfwONtJLqWkJ+7PzywqOnqR715MMqTuBBBxtPUfWv8tvEPw4zXhP&#10;MJYTGxvG/uy6NH7HlWa0cbSU6W/UXG2lo25OTRX50/M9fqFFFFSMKKKKACiiigAooooAKKKKACii&#10;igAooooAQqGBz0PBrsfgt4Cbxp4oSWZP9FtCHY44Y9hXJW9o9/cxwxqXkkYKoHYnvX0x8K/BMfgn&#10;wzDCF/euN8rY5Ld6/of6PPhv/rJnqxWKjehR1fZvoj5XinNlhMK6cH78jo7e3S1jVVAVFGABUicC&#10;kbmgjCHFf6i06cacVCCsloj8du27s+L/ANvD/gtp4B/Yf+MsPgeTRNU8XaxDbrPqn9nXEca6WXwU&#10;ibd96Qr8xXjAK888ec+Hf+Dln4M6ltTUvCfxF05j1YWdpNGv4i4Df+O18yf8FZv+CP3iLwR4/wDE&#10;HxG8AtqviXS9WuZdQ1LTbiR7rULaR2Lu8bnLTJkng5cer8kfnVpcNqurxR6ibqG18zbO0KBpYxnk&#10;hWIBI9CR9RX9xcBeD/h3xDkFLF4Wc61SMV7RqTjNTtdp09eXtFJNNLRy3fzWKzDF0arjLRdP+HP2&#10;38a/8Fnf2Vfj34XudM8RXerWtpfxtDPBqfh6aeORCMFXWNZAQfTmvzE/bP8AhN8FrLVJtf8Agx4/&#10;s9V0qZy0mh3cFzb3Fr3zC08alk5+6x3DsW6DsPhD/wAEsW/aC8Hw654K+IGn6zZSnac6cUeBupRw&#10;JSVcccEDrnpjN7W/+CKHxSsM/Zb/AEC4HGPNM8WfXpG1dHCNbw64UzKUsqzmtRknapSqKSg7dJxn&#10;Ri013upLvuKusZXh+8pp9mv+HM//AIJ8f8Fb/HX7FGpWmj38lx4q8ABgsmlTy/vrBCeWtXP3eufL&#10;b5DzjYSWr9X9Tsfgz/wVy/Z2kNlPaa5p10MNt/dX2k3AHGQfmilXPcYYf3kbn8g9W/4JL/GPS2IG&#10;l6XdYPHlXmM/99KtfqB/wSL/AGPrz9mHwGto8QW/v2FzqdwFwbiXHC567EHCj6nqxr4vxxxvBE40&#10;uIOGsUlmHOn+5ktbauc0vhkuklZyb1T3j05ZHE60q0fc8z179lX9gPQf2eNNtNO020WOx09QkQYZ&#10;d/V2PdieSe5NfTNpaJZQLGgAVRgYp8S7EHrinV/KeJxNXEVpYivJynJttt3bb1bb6tnuJJKyCiii&#10;sRhRRRQAUUUUAFFFFABRRRQAUUUUAFFFFABRRRQAUUUUAFc18VPBkHjTwrc280C3CNE8ckTDiaJh&#10;h0P1FdLRSlFSTjJXTHGTi1KLs0fi7+0X8E7z4DfFC90WcO9mx8+wuCOLiBidp+o5U+6ntiuFr9Wf&#10;21P2SbD46+C5EG22vIGaaxu9ufscp6hsc+W/AI7cHqBX5fePPAeq/DPxXd6LrVo9nqFk+2RG6MOz&#10;KehUjkEdRX8OeJ3AFbh7HurQjfDVHeD/AJevI/NdO6807f334U+I1HiXLlRrytiqStNfzLbnXk+v&#10;aWmzV8eiiivy8/WAooooAKKKKACiiigAoor2n9kH9kq//aG8TR3d5FNB4Ys5gtxKAQ144/5Yxe5/&#10;iYfdB9SK9XJclxmbYyGAwMOapP8ADu2+iXVnkZ7nuCyfAzzDMJ8tOC18+yS6t7JHsX/BML9mmfUd&#10;SPjW/gKG4DW2lh15VOks/wCWUHr83qK/Q21tks7ZIoxtSNQqj0ArB+G/gK28A+H4LW3gig8uJYlj&#10;jXCQIowqKPQCuir++OD+GKGQZVTy2hrbWT/mk93+i7JJH+dvGvFeI4izermeI05tIx/livhX6vu2&#10;2FFFFfTnygUUUUAFFFFABRRRQAUUUUAFFFFABRRRQAjdKpatpdprdnLaX1tb3lpOAJYbiMSRvggg&#10;FTkHoD+FXWOBRtwOKAGIuAOKkpFBFGeaNtgvcU818Nf8FNv+CVXhP9rLxvpnjy6a703UdGjP9qtY&#10;Wxkl1m0jUlYmVAXMikDayhmK5TB+Qr9y1Hcwi4hZSM5FezkPEGYZNi1jssqypVEmrxdnZqzXVfho&#10;7NapGdWlCpHlmro/GjwX/wAFT/gN+y3o8en+FfC3iLxNNYKY7eKG1TTrNcdi0h8wZPX90T1J5rlf&#10;it/wcdfFfX4pLXwT4X8JeC7MgiOSVH1K7j9w7FIvTrEa95/bZ/4IV6V8Uv2idY8Z6Hq9zomma+/2&#10;q70q0s1P+lMSZZUkLYUOcMV2H5ixBwQB83ftu/8ABHK9+BPwEbxh4Vg1G8Og7ptVhlcyyS2x6yjA&#10;ABj6kAD5Sx/h5/qngzE+D1XGYWhOlOricQ1d1uaSjOXSbfLBty05lFpt6tK54eIWYKMmnZLt+h4N&#10;48/4KAftFftN3j2l98QvHer/AGg4ax0mR7SGT2MNqEUj6rXAeN/2cPG3gbwc3iTxLpcukWUsixo9&#10;9Mqz3MjfwrHkuTgEnIHANfXP/BHb9oDwtdarceBfGtxZ2C2cUt9p15Oyxo8SgvNG7HHKDc4J/h3d&#10;Agrwv/goX+1lH+138eWHhq2nt/B2jubHQbTZiS4BIDTso/jkYDA6hdo65z+y5HnOdQ4qq8OZfllL&#10;B4OhaU6iXxQd+Tk5VCKc7PdS5LS3a186pTpugq05uUnsvP8AEd/wS98QeMfC37YHh298Hzvb7GKa&#10;uSCYZLEkeYkgBGckLt/2wh7V+vHxM/YA0f44ftPeG/jOQ8es2WkvYXNvsyl1JwsM+ezJG0qHjnMf&#10;TZ83hX/BJH9g3/hXXhi2vNRt1Or35W4vpcZ2n+GIH0QH8SWNfp9oujRaTp0UCqMIAK/kvxg8TXm/&#10;FFbFZLLkpxpyoc8d6sHdT5u8XdqPkk9Ge9l+C9nQUam97+hkfDTwknhHwzDbAbdigGugPzZx9aeR&#10;haYTtH6V+FNJ7npni/7Rnw78uT+2LVOD8s6qOvvXk5+Z/wABX1rrWlxa3p01vModJUKkEda+XfGv&#10;hSbwb4luLB1ISNi0LH+JD0r/ADs+k/4Y/wBmZis/wUf3VX4rdJf8E/UeDs39tS+qVH70dvQzCMUm&#10;7a2fbHtinFsigHAr+R7u1z7jbRk9rrV5Zaf9mhupo7cnIVDjP1NV5ZmnOXcyH/abcaQ9c96FJFer&#10;Wz3H1IezlVlyrpdpfcYRwtKLvGKEVeOh9hSheKWk715TbbuzoQtFFFQUFFFFABRRRQAUUUUAFFFF&#10;ABRRR1p+onsBU44ooJIprnjjPP8AnitIU5zlyQV29ibpLXYGOCPr2r034LfBaTX5Y9U1WIpbod0M&#10;JH3vc1L8Hvge2qyxanq0ZWDhooG6v7n2r26C3S1hVUUBVGAB2r+4vAT6P/vQz/iCG2sIP82fnHE3&#10;E3NfC4V+rFtIlt4QigKq8AAdKeWxSZAU0KM4r+5oRjFKEVZI/Pddx9FFFWAUUUUAFFFFABRRRQAU&#10;UUUAFFFFABRRRQAUUUUAFFFFABTSDTqKAGrkL0pMEn2zT6KAI5I93Xp0x615N8X/AIEf2qZNR0lA&#10;k/3pIgcCSvW2XmkPPB6V8dxpwTlnE2AlgMyheL2fVPumdmBx1bC1VVos+P5oJLSdopUZJEOGQjkf&#10;hTd1fQPxY+Cdt4yha5s8W2oLyrAcSexrwbVdIudB1B7W8heCeJtpyOGPtX+ZHir4O5rwji23Fzw7&#10;fuzX5Psz9eyXP6OOha9p9iuW49fpSjmgrj2Pf3o3Cvxmy3PoL9EBooxtopNWdkMKKKKQwooooAKK&#10;KKACkzzS0U0IQnAo3cUbsn+dT2OnyavfR2luN0s5wBXVg8HUxVeOHpK8pOyM5z5I3keh/s6+BDrO&#10;stqsyZgtTsjz3b/Jr3hVwP0NYvgHwrH4T8NwWsQ24Ubj6mtwCv8AXHwf4HpcMcO0cGo2qSXNN92z&#10;8PzvMHjMXKp06DJnW3iZ2IVFGWLHAA9a+MvjT/wXq/Z8+DnjWXQ01jWvFc1s5jnutAsVubOJgcEC&#10;V3RX+se4e9eSf8HA3/BQx/hD8O4vg54T1B4PEniyATa7cQPhrHTjkeTkHKvORg/9M1YH74NfnN+z&#10;b/wTW8W/tGeBBrkF9DpSXal7GGS2aVrhQcBmII2KexAYkc46Z/t7gLws4ehkUeJ+OcRKhQqy5aUV&#10;dOX952jKTTs7JLZczdmfI4rG1va+wwyu1ufu5+zv+138L/25fAsmp+C9bttXgjIju7aRDDdWLkHC&#10;yxOAy5wcHG1tp2kgZr5H/wCCkn/BFXQvj2b3xT4NEHh/xeytI7omLXUm6gTqBwxP/LRRu55D4AH5&#10;u/sS/HLUv+Cd/wC2lNL4jkudOt9K+2aTr1vApkMwRWZVUfxEzJHtPAweoBJr7ZX/AIOcbRPEf2Zv&#10;hHcz6CCUFw2vKt4Vzw5i8gpkj+Hfxn7xxz7mK8JOLuG+IvrvALnVo8kakZ80EnGV/clzOMam17Jb&#10;OLsnYzWPw9ajy4rR7W/XyPz98HeOPix/wTa+PE3kLd+GfEFoQtzZ3UfmWepwgnG5fuyxnnDKcjnD&#10;Ka/Yn/gnT/wVY+Hf7aemW2iapHa+GfHiJibSLlxtuyBkvbOceYuOSvDrg5BADGHV/CvwP/4LG/AE&#10;alpi/akViMMot9U0S5wMqcZ2P07sjjH3hXxP8M/+CLni/wCDv7WlhPqdxHqnhHRLmPULK7hYxT3c&#10;ivlInQHKFSAWIJBGMHkhe7inibhLjDLcQuLKTwGbYaLu1HWbjpypO3Nd29yTUo7xny8zIoUa+Hmv&#10;YPmps/aIeAtIv0DC2iYHnO2tLStAtdGTbBEqD2FY/wALoruLwtbi7J83YM5rpa/ks94KKKKACiii&#10;gAooooAKKKKACiiigAooooAKKKKACiiigAooooAKKKKACiiigBskazRlWAZWGCCOCK8E/at/Yu0P&#10;47aDiaJ4rm3BNteQKDcWffH+3Ge6n8MHmvfaK4sxy7C4/DSwmMgp05aNPb+uz3T1R35ZmeLy7Ewx&#10;mBqOFSDumt1/wO6ejWjPxm+OX7MPir4Cag/9qWZuNLLYh1K2UvbyDPG4/wADH+62PbI5rzyv288W&#10;fDfTPF1rLHPBH+/UrIDGHSUHqGU8EV8t/Gr/AIJZeGfFc8t1o8VxoFy2Tu08CS3J9TA3T6IVFfzN&#10;xX4CYiE3XyCopR/km7SXkpbP/t63qz+qOD/pEYapCOH4ipuEv+fkFeL85R3X/bvN6I/Oeivobxx/&#10;wTW8feG5X/s2TStcjU/KqTfZ5j9Vkwo/77Neeav+yb8SNEl2TeDtacj/AJ94ftA/OMsK/GsfwRxB&#10;gpcuIwdReai2vvV1+J+4Zdx7w5jo82GxtJ+Tmk//AAGVn+B55RXaQ/s4/ECZ9o8E+Kgf9rS5lH5l&#10;cV0Ph39iX4neJHXZ4XuLVG6vdzxQBfqGYN+Qrjw/DGcV5ctHCVJPyhJ/od2I4ryTDx56+MpRXnUi&#10;v1PKqdBA91OkcaNJJIwVEUZZieAAO5r6w+GH/BKvXNduEbxBrUEEfUwaZE07n2MjhVX64avrD4E/&#10;sIeE/g4I5rPTYor1Rg3k5FxeN6/OflTP+wAPav0fh7wRz/HyUsalh6feWsvlFP8A9KcT8w4k8eeH&#10;Mug44FvE1O0dI/ObX/pKkfHf7MH/AATn1r4i39tqHi6C50zTmw8enL8t3dDP8f8AzyX1z83svBr9&#10;FPhl8K9O+G2h2trZ2tvbraxiKGKFNsduv91R/M966DStFttEg8u2iWMdz3b6mrVf1BwhwPlfDmH9&#10;lgY3m/im9ZS+fRdktPnqfydxpx9m3E2I9tmE7Qj8MI6Rj8ur7t3fotAooor7A+KCiiigAoziuc+I&#10;vxM0r4b6C17qN3DbRjoXbGfpXyx8W/8Agp3pekyy2+ixC7ljOAQdwP559q4MXmNHD6Tep5GYZ3hc&#10;JpUlqfYk19Hbg7mAwcHnGKqy+J7KH700Y+si/wCNfl347/4KJ+P9e1SQ2rraRHovTH4VwGq/tV/E&#10;PxEzF9bnj9lJ/wAa+YxPGNGm7JHxGM8ScJSlyxR+wEfi/T5WwLmEn/rov+NXIdQiuE3K4I9uf5V+&#10;MGkftK/EGxuC39uXR54yT/jXaeFf23PiL4cnEr6j9ojz91jU4fjShN+8hYbxJws/iX4n64CQMOtK&#10;Dmvzt+G//BU2/gn8nXLIFB1cd6+j/gt+2v4d+J8kSW13EspP+qd9pH+c17NHiHDVGkj6TBcXYPEN&#10;JH0JRVXStVj1S2DxurZ9DmrVe7GSkuaOx9TCcZx5ou6CiiiqKCiiigAooooAKKKKAIri1S4HzKD9&#10;RXM+KvhZY+J9XF7O9422yksTZ+cfscqOQSzxfdZ+MBj0BI711dcd+0Hq3inQ/gh4ru/BFrZ3vjCD&#10;S7h9Hgu32wy3QjJjDHp97GAcAnAJUEkbYai61aNJNJyaV27JXe7fRLq+gc1lc/na/wCCmX7O3h79&#10;lf8AbE8T+FPC2p295pcZW6W2hcs2kmUbjaOe5UEEck7HUHnNek/8Epf2Obj4u/ECDxdqNqzWFjLs&#10;05WHEso4aXHovQf7Wf7teFfCz4T+Kf2rP2iLix1R9Rm1jUb+W7168uUPnxMZCZnkBxiQuSMH+I+1&#10;fvL+wp+zFYfCvwRp8cNmltBawrFDGFwEUDiv7b8bvEDEcPcO4fhKliPa4upTiqtTryWs361NV35b&#10;t6tM+ay3CqtWeIatFPRf12PZfgn8NIPAHheCJIwr7Rk4ruKREEagDoKWv4ePpQprCnZpA2aAGlST&#10;0rzX9obwGdc0P+0IkH2iz547r3r02oNQsk1CzkicZV1KkHuDXyPHPC1DiHJa2WV1fmTt5Pozsy/F&#10;ywuIjWh0PkEOGA96A2a3/iX4Qbwd4subcr+5Y74j6qecfhWCBsFf49cQZLiMozGrluITUoSat+R+&#10;7YTERr0Y1Y9RAeaD0pcYorxXax06MQZpaKKgLBRRRQMKKKKACiiigAooooAKOgooIwKqytcluwgb&#10;NGeAfWgjCE9cdBUllYT6lfx28ETTzP0Ra6cJg6uJrRoUIuUnpZasmVSMY88nZDI1MhUKC7OcKB1a&#10;vX/g18DdjJqmrx5brDA3Rfc1qfCL4Gx+G0XUNUCz3zcqv8MX4V6dGNsY29K/vvwP+jxDAKnnXEce&#10;apo4w6R7N+Z+YcQ8Tus3h8K7R6sSOIRAAAAAYHt7U85IpqjJp9f2RFK1o7I+GGhfagLtNOoqrAFF&#10;FFABRRRQAUUUUAFFFFABRRRQAUUUUAFFFFABRRRQAUUUUAFFFFABRRRQA1uKTOFp9MKkUtgD+Vcz&#10;8Q/hlYfECwZJlCXAHyygcj0rp9tIY8e9eZnGTYTNMLLB46CnTluma0K86U1Ug7NHyr448B6h4D1H&#10;ybtCY84jnUfI/wBaxw3fH4V9ZeI/DVp4m09ra7hWWNxj5h0+leEfEv4J3ng+WS6sgbmw6nHLRfhX&#10;+e/jH9HPF5POeZ5BF1KG7j1j/wAA/Tsi4rhiIqjiXaffozhenfNFND/JnoB+tOr+T5U5RlyyVmfb&#10;xkpK6CiiisxhRRRT8xhRRRQAUobiko60CEC4Jr0v9nDwb/amuTanMmY7f5YiR1b1FebwQG7mSJOX&#10;mYIo9zX078M/CqeEvCNpagDcF3Ofc81/TP0Z+BP7a4hWZYiN6WH18nLoj47i/MXQwvsYv3p/kdHG&#10;BjivPv2qv2j9C/ZL+AfiPx74ikC2Gg2xkSEHD3k7fLFAn+07lVHpnJ4BNegp0ryv9sT9lXwp+2H8&#10;G7nwj4v03+0dPMguoCkrRS2k6hgksbqQQwDN1yCCQQQSK/1IyX6gsdR/tLm+rqUefktzcl9VG7Sv&#10;bTc/IqnPyPk3P55NP8Yzftp/thy6/wDELXLe0k8Wao13fz3E3lx7c/JbRseFG0LGmTwAPav2s0rW&#10;vB/7EH7J+s+PtfS3i07QLEGC2QBTcSEBIbeMeruVUcYGcnABr8qf22/+CQ/j79lnUrzUdEt7vxb4&#10;UjYss0EOb20Tk/vY1+8ABy6cdSVUV89a/wDtEeN/Ffwi07wHqfibVb/wlpF39tstNuJvMitpNhQb&#10;SfmChScLnau5iACTn+7OJOA8r8SJ5fmGS4+LwNC0ZUUrcsetlvCbSUbSWiSaeln8xRxU8HzwqR95&#10;9Ts/h14B8Q/t7/tO6zqFx+5m1+/m1fVp4U+S1WWQsVQdM5bao9BnoDX0/wDtXf8ABHmy+F37MWq+&#10;OtCkv7S48N2v2y4juZvMju4gRvzkfK4HIxwcYxyCPTf+CHPhLwDr3hlLSw1eyufEhb7Xq1tJ8lwj&#10;ZIUBTyUUcBhkZJPBOK6n/g4P/bbtfA/gHT/gX4YuIjfazHFf+JJI8E29qGDQW/s0jKHPfYi9nr5L&#10;Hca8UZr4j0OHsic8PhsNJR5LOKdOFuec4taxlHSF9LctrSdzojhqEMG61XVvr5nyn/wQ2+LOrfD7&#10;9ri5060ml/szW9Lf7ZCGOwtHIhjkI9RudR/10NfvTpOl2uuWEFzJChcqDkivx9/4InfsjXVgy+Mb&#10;+3dL3XFX7OrD/VWgIZT/AMDOG+gT3r9kdDsv7P0uGL+6oFfinj5nmBzTjPE1cBZxgo03JfalBWk/&#10;O3w3/u9j0cqpyhhkpddS1FEIUCqMAU6iivxk9EKKKKACiiigAooooAKKKKACiiigAooooAKKhvL+&#10;KxjLSOq4GfmOK8e+Mf7ZPhr4WI4nvYHdcjaj5OcfhXJicbRw8eaq7HBjcyw+EjzVpWPZXkEYyxwP&#10;eoX1S3jHM0Y/4FX56fFj/gqlqEkssHh22WR16Mw4rxnxH+3P8RvE4aVr+S1Zv4Ec4xXzdfjDCwdk&#10;fFYvxGwNKXLHU/Wz+37Qf8t4f+/i/wCNC6/at0ljP/A1/wAa/GmX9o/4hXs4I8Q3UY9MnirunftU&#10;/EbQ5QU8QSXHsxP+NcX+u9Hsed/xE/Cdj9kIb+K4+66n6EGpq/KL4d/8FK/HngbVY11ONtRtSecZ&#10;O2vqn4F/8FMPDnje4itb6ZbW6lwDuXAB/SvUwXFWFrtRbsfQZdxzgMS1FuzPrSisnwr4xsvFtgtx&#10;aXEMyPyCjZrWr6aE4zXNF6H2NKrCpFTg7phRRRVGgUUUUARXVlDeriaKOUejoG/nXiX7Z3jGH4Nf&#10;DA6xp6RWtwkypwowwJHb8D2r3Kvjb/gsd4oOjfs03phY+asiEKD15z/WuDMcS6FHnR5mb4l0MM5p&#10;2Pbvhfrlh42+Gmn6sbVDNdwB2be2MkemcV8vfs0ftG6xq/7dPiHw9rF/PdaVCStvazNmGH6LjH9a&#10;9Y/YJ14+Jf2WPDs7k+Y1oAcnoQK+KrvxK3wv/wCCgk9wG2JeThWPpXgTzGraMmz5irnNSKjOT0P1&#10;3ix5Y2jA7AdqdWJ4C8QDxF4atbjcGMkSscHOeOf15/Gtuvq6U1OCkup9rQqxq01UjswoooqzUKKK&#10;KACuL+PPxUT4P/Di/wBYaFrh4kKxxr1diDgfofy+ldpXNfFP7CPClwdQWJrZBubzOgxk/wBD+dY4&#10;iTjTbRy42o4UJSXRH5WftG/GXx18a5H1XXYbvTNHabEEG4gHPoK8zslWziG1f3hPzFjk163+138a&#10;2+JPjWTS9NiSLRbNyAUHGRXlFsoPPJ+tfiefZhUdZxTP5c4ozirPFOEWMuD5r5Y/NVdMox5q1Py1&#10;MZMvXxVeVSUtT4Kq6kndkOWlXtQ9seCzEKKmC4PSpDzUR5l1JhOUd2UWkdZW2gsuPTrU0U9/o0kN&#10;1plxLZzIwbKNjNPlG5qkuCXgC4+XPau3CYypB3Uj08HmFek+aEj6a/ZG/wCCiWo+DNYtdG8WP5kB&#10;OxJmJzX6J+DvFFt4w0CC+tZFlhmUMrKc5BGa/EC9gjS68113bB8v1r68/wCCb37ZV1oHiJ/CfiC4&#10;X7O20Wzu2dg9v8/0r9P4U4mU37Gsz9s4C4y539WxMj9F6Kg0+9TULRJUYMGUHIOQanr9NTTV0ftk&#10;ZKSugooopjCiiigAooooAKjuYBcwMjdGGKkooA+ebL9gbwd4b+L2u+LNJ0e1stS8T3a3upzRg5uZ&#10;QoXdjoucEnAGWZmOSxNe9aHo8eiafHBEoVUGOKuV5h+05+2P8Of2PvCX9r+PvE1joqSIzW1oW8y8&#10;viOohhXLuckcgYGeSBXpUqWPzXFRpU1OtVlaKSvKTskklu9EkkuiXZENxhG70R6fXjP7Wn7ffwt/&#10;Yq8PG88deJLe1vZIy9rpNr/pGo3uMcRwg5xyPmcqgzywr8sv20/+DiXxz8VXvNF+Eun/APCCaE+Y&#10;/wC1rkJPq9wvIyo5jt8g9t7ggEOK+N/BnwD8fftJ3uo+KtVuL02OHvNS8Q61NI4ZVBLyF2y8hAB6&#10;ccckV/RPDP0epYegs142xKwlDT3E06kr7Rvqk30jHnk9rJnk1s2u+TDLmf4H1Z+2v/wcFfEj48Le&#10;aJ8OLd/hx4alzH9rjl83WblORkyj5YMgjiMFlI4kNfU//BB/9uXXvjD8GZfBviWa+v7zwdOLa31K&#10;5dpDd28u540Z2JLPHhl9k8qvxn0vwxL4p8YQ6RoqzX8t7ci2tMx7Xmy2FJXJ256nnj14r9zv+CVH&#10;7IkXwU+Hum26J88aCW5mx/x8TNy7/nwPQADtX2vjzlXCfDXCtHI8twsYVqs4zhb40o/FObfvO6fI&#10;lJ7t2+E5srnXrV3Vm9EfeEb+YgPqKVulJEnlxhfQUSDK1/F59EeaftE+Djrfh0X8CZnssngcle9e&#10;DrytfXWo2S39nJC2CsilSDXy5458ON4T8V3ViQcK5ZT6g81/n99LHgRYXG0+I8NG0anuz/xdPwP0&#10;zgrNOam8HPpqjJJ3GigUV/GJ9+gooopDCiiigAooooAKKKKYgoooHIos2Adf/r0Z3L3PtSbsDnj3&#10;NdP8OfhVfeP7kMoaGwVvmmYYJ9hX0nC/CmZZ/jY4HLqbnJ9lt6nHjcbRw0OetKyMjw34VvvFuorb&#10;WURldiAzAfLGPevf/hl8IbPwLarIwWe+YfPKR0PtW14M8EWPgvTVt7SIL/efHLH1NbOzsOMV/pF4&#10;Q+AmXcL0Y4zHpVMU929o+S/zPyfPOJKuOk4U3aH5iEcUoal2c0gU1/RC0R8vqxVP86dSYpaYwooo&#10;oAKKKKACiiigAooooAKKKKACiiigAooooAKKKKACiiigAooooAKKKKACiiigAooooAKRjnilpjHD&#10;Ueoa9BOx4z7VHNAJ0KOoZSMEEcVMW4oHI9KicYzi4TV0wu73R5T8Tv2fY9TMl7o+2G5PLxfwv9K8&#10;Z1HTLjR7x7a7haCdDyjfzFfXZXaa5nx98L9N8d2hW4iEc/8ABMo+ZT9a/lrxa+jhl2exlmGRpUsR&#10;u19mT/zPsMk4pq4ZqniNY/ifMgHPNJurp/Hvwo1PwHcsXjaezP3ZlGcfWuYVQw4yfcV/n5xHwrmm&#10;QYuWDzOk6c13Wj9Gfp2Ex9DE01UpO6FzxSqMmkHP+elKVxXznkdmolFFFSUFIePx4paRjx+uauCb&#10;kkhPRanafAnwn/wknjVZnTdBYfN+PavoyNdq49q8+/Z58LHRfCa3TrtkvfnPHbtXooG0V/qr9Hvg&#10;2ORcK0p1I2q1vel+n4H4vxPj/rONlbaOiPDv+Civ7Vf/AAxr+yF4t8bxRtLqlvALPSk8supvJj5c&#10;LN2CKx3HOMhcdSK/Jn9kT/g4G+KfwWlt9N+IKj4jaChCm4mYQ6rAvPSUDbL16SDccY3iv3G8WeHI&#10;PFmhXNhcxxzW91G0UsbqGWRSMEEHggg8g1+Z37aP/BBLwv47uLvV/AmPB+puTJ5FtFu0+U+nk8eX&#10;2A8sqo5O1jX91+FXE3A2HwVbJ+LcHzKtJP22/KkrJe7acLau8HJu9mrI+Jx1HFOSqYeW3T+tD6u/&#10;Zr/by+Dn7eegbPDmuWz6ps3T6RfKLfULfrnMRPzAY+8hZfevnr9vT/giR4S+PCXeveFFj8M+JZMy&#10;faLWL/R7tvSaIYB/31w3OTuxivyj+Ov7IvxR/Y48TJda5pWoaatnMDba3psjtbB84VlmXDRtnoHC&#10;MccCvqv9iD/gvt44+DM9noXxRil8c+GwRH/aS4GrWiepJwtwB6NtfkkueBX6VX8Hs0ymS4m8Msw9&#10;tDflUo81t3G/wVF3hJJ9LNnGswhU/c42Fn/X3Hyf8Y/2efid+wz8SrSXVrbU/DupWU+/Tta0+Z1h&#10;kcZ+aGdcENjPyna2Oq4Nbv7Ofw28R/t1ftOSal4mvLzWXuLhb/XL6bG+46BY+MAbsBQABhQcdK/e&#10;f/hG/hv+3L8HYNQshpHibw54hthLGzRiWG4Q9irDggjBVgGVgQQCK87/AGZv+CYvhP8AZk1u6Xw7&#10;YtbWV1dtdsskrSsCcAKGbLbVAwASe/rXJjvpJYipkuIoYnCeyzTl9kqiVkk37z19+Ela6jquaz0t&#10;YqOTpVE4yvDex6h+yV8E4Ph94Rt28hIm8sBVVcBABwAPSvaxxVfTbBNNs0iQYCjFWK/k1tt3Z7oU&#10;UUUAFFFFABRRRQAUUUUAFFFFABRRRQAVT1vWYdC0+S4mZUSNdxLHAFW3cRoWPAAya+NP+Clv7W//&#10;AAgWiP4X0mQf2hfKYpGB5jz/AJ/Q15+ZY6OFoOo9zys5zOGBw0q0t+hy37dH/BQW4sL5tA8JyCSd&#10;htlkTt19DXxRfX2p69qT32qXMs805LbXYkD8KNJimJ82aV57iTPmSN15qVrLyZSo3FR0Jr8SzvPK&#10;uKb5WfzHxJxbXxs5ajIbZAeFC1YFso4p0NphaeYcCvmeapJXZ8JL2k9ZEH2dA3akW3jxwg+tSGPf&#10;mlERQVm3LYXI3oVJEeOUIjbQOSPWqcFg99qyx27/AGWRj/rQcba0L23+1OjZ27D2705bWK46hgT8&#10;uR27/wBK1wc5Rqppm+ArVKVdWZ9Q/sU/Er4mfB7xXYaffW02qaBfsFWY5OAcY59utfo9YXP2yzjl&#10;K7fMUNj0yM1+cf7AP7TRHiKPwtqpEggkAtmdeR071+jGjTCbToiMcKBx2r934WxLqUeVu5/VvA+M&#10;9thOVstUUUV9WfchRRRQAjvsQn0Ga/O7/gsz4y/4lFnpKvnzWBeMHOccf0r9CNZvl07TZZXOFVeS&#10;a/Iv/goX8SF+LvxpvpYm3W2lkKwzx1NfKcV4hQoKF9T4XjnHqjhVTvq2fWX/AATPv3ufgDaxNwsW&#10;Qq+gr5D/AG59OPhD9pO/1JBt2SCRPXivsD/gmnYM/wAD4JQMI544rwH/AIKXfDt9J+KsWpS4lt7x&#10;NoHpmvGlzfUlI+Ox1SayyNU+yf2CvirH8Rvg/pcwk3OkPlvzk5wP8K99r8wv+CZHxwk8AeN5/Dt1&#10;MfInAkt8n5ee1fpnpOorqdmJFIOeeuevNfR8PY5VqHK3qj7vg7NoYvBKKeqLVFFFfQn2AUUUZoAK&#10;+af+ClHxsh+HXwXns4ZV+2aifLQK/wAwGOf/AEL9DXrHj/476J4O1M2M+oW8Vx/dLDjOOf51+eH/&#10;AAUb+KbfEP4m2VvDN51rark4ORXy3EOdUsPQlBPU+F4w4io4bCTpQfvHgltcvPbLvyGY72yeSfer&#10;ML7AM4P0qhFdB5GAzw2KupytfhWIxft6jkz+WcRinWquoEx3NTkXnP6UlGdtYWOfRkiRkg1Gw2mp&#10;VPPWmlcmo5WZ2aIJYjxzx1p6zByFPSnuMpUAtjvzRC8Hcd2tht3ZeZ+HNU7e6l0O7W+tS8b27h96&#10;/e47VpysDAwPehiJrLy0UbyOhrpwLcK/Mjqy3EToYlTgz9Tv2EPjSvxi+DtncE5ntgIZCTznH/1j&#10;+de5V+fn/BIv4ivpWp6j4WnLPuY3EZAz3FfoHX9EZHiHWwsWz+vuFsa8Tl8JvcKKKK9c+jCiiigA&#10;ooooAKKKKACvzq/4Le/8EztW/a81zwl4x8Gx2cfiXTv+JVqbXEhRJbElpEkPXLROWAAGWEx/uiv0&#10;VqG8sY7+LbKoYehFfR8KcVZhw7mUM1yyXLVhda6ppqzTXVfrZ9DKvQhWh7Oex+RX7Jf/AARU03w/&#10;eQXXiG3/AOEg1JCCXuo/9GiPfZF0P1fPQEYrlf8AgtR8WNI/Z88L6f8ABrwxNF/beqRJe+IpIWG6&#10;0tesNscdDIcORwdip2kr9T/2s/2hfDf7F37PPiPx7rCR+Ro9uTbWwYK9/ct8sMC+7uQM9hk9Aa/m&#10;w+JPxYv/AI8fGjVfGHjO8ubq98Rag17qU0CgyYY8rGCQAFXCqM4AAHQV/Sngrk+bcZ57Li7iWpKt&#10;Twr9xPVOpulCK0Sh8Vope8476njZjUp4el9Xoqzl+R9d/wDBH/8AY9m8eeLE8a6jbNs3tBpiuv8A&#10;D0km/HlB9G9RX6PftAf8FR/gv/wT+8Lto11qy+JvF1smz+wdEZZ54nGRieTPlwYI5DHfzkIa/HTx&#10;5/wUG8ba14Rj8J+DmPgbwwkS2qWmlSEXU8YAUI84w2CP4UCg5wd1WP2d/wDgnD49+O91BcXdtJ4f&#10;0ufDebcxlrmUHusXB/FyvXIzX0XFHh3hcdmVTi3xKxiw9KTtToRknJQj8MOZXu7ayjSUrttqSMaO&#10;LlGCw+Djd9X/AF+p+rX/AATH/wCCy3/DcfjnxToHiPRtO8NatZyLeaTbW0zSCayICMGZvvSJJgsQ&#10;FBEq4X5TX3lDKLiEMOjDNfn9+wL/AMEwdH/Z41G31Sy0/Gpbdsl/cDfcuDjI3Y+UHHRQBX35ptsb&#10;OxSM87QBX8q8eYvIcTnNWtw3SlSwrtyxlvdKza1bs2r6tvXXse5hY1Y00qzvIlblvpXjv7THhL9z&#10;BqsS/Op8uQ/7PXNeyCsPx94cTxR4Zu7Rh99CAcdDX4T4q8Kw4g4axOBteXLePqj28mxjwmLjV6X1&#10;PljPYUU+5tTZXckLAhoWKsKZX+P2KoSoVZUZqzi2n8j92pzU4qS6hRRRXOWFFFFABRRQDg1cXbYX&#10;UCNopGbC0MS59PXNOVQQT1/HFHL0e4NpbidqFQzSKio0jscKqjkmtLwn4O1DxlerDYQtIufnlI+V&#10;BXuvw2+CNh4MRZpwLq96mRxwp9q/b/DHwNzniytGo4unQ6zen3HzeccR4bBJxT5pdji/hj+z/Lqp&#10;jvdbGI87kg9frXsun6XDpFqsMCLGiDACirIUIuKXotf6Q8DeHOT8K4RYfL4e91k92z8ozHM6+Mnz&#10;VX8ho+VemKcp20LyKD9+vvOmp5/TQdRRRTAKKKKACiiigAooooAKKKKACiiigAooooAKKKKACiii&#10;gApC+DS0mfmoAWig9KbncOaVwFByKN3NMJw1OJwaYDqKTdx6Um7FAC7uaN1IW47fSk80J1Kj8ajn&#10;SV2w1HZ4oLYqlca7Z2rHfcQKR1y4rLvviZomnxEyX8GB12uDXk4riHLMKr4mvGPq0jaGHqz+GLZv&#10;mXFBO41xF3+0D4atYyftbSFeyxnn9Kyp/wBp3RVJ8uOdvwr5fGeKnCeGV6mOp/8AgSOyGT42e1J/&#10;cemk7RSAmvIrj9qe3En7vT5mHqWFUbv9qO4/5Y6fj/eavmsT4+cGUHZ4pP01OqHDmPl9g9swT/8A&#10;XoI4rwo/tQamR8tjD9c//XqtcftL645+WC2X6jP9a8Wf0luCINr20n/26dS4SzFq/KvvPd7zT47+&#10;Bo5kV42GCrDNeTfEb9nNZXlu9FIjcjcYWPBPtXNP+0j4jYcCzH/AD/jUf/DRniQ5H+hn22Hj9a/P&#10;+M/GXwx4lw0sLmcZS7S5NV6M9LAZBnGElz0bLyvocZqWnXWj3bQXUL28q8FWHWoFJxg10fin4pah&#10;4wtPLvIbFsDiRYyHH61zoOVFfw1xXhMmpYxrJKzqUenMrNeXmfomAqV3TSxMUpCZ4pQc0mdy0oHy&#10;V8tp1O7WwDmrnh7Szrmu2tqoJaWQDHt3qkPlXmvQ/wBnHw1/anip71hlLQfLn1Nfd+GnDks74jwu&#10;BSunJN+iep52b4r6thJ1X0Wnqe6aNYLpelwQKOIkCD8K8d/4KBftnab+wr+zRq3jq8t4tRvo5I7L&#10;StOeXy/7Qu5Cdse7BIAUO7f7MbY5xXthGMd8V89f8FE/2C/C/wC3f8L7TSfEB1S3u9FkkuNMu7K6&#10;aNrWV1AYmM5jkBCgfMpIGdpXJJ/2o4Lw+UYXMMJSzm/1SDjzqKu+VdN07O1nZ3Su1d2R+B4mVSUX&#10;Kn8TPOP2PP8AguJ8If2ppLXTNRvD4C8UT4T+zdZlVYZnPaG54jk5wAG2OT0SvsiG5g1OHKlJFNfz&#10;pftX/wDBJ/4n/syXNzdQ2EnivQIST9s0+FvOiUd5IOWHAJJUso7kUn7Hv/BWn4wfscS22n2OsN4j&#10;8MWxCHRNZZpooVH8MMmfMhxzgA7fVTX9N5z4B5Pn2FebeH2NjVh/z6lLbyUn70X2jUV+8jxaeaVK&#10;UvZ4uNvP+v0P6AviH8ENF+IOmzW95ZwSpOhR1dAwcEYIIPUV+NP/AAWo/wCCZ3h/9lDR9L8feErd&#10;dL03VtTGmXmnRcQJI8ckiSRL/AMRMCo45XAGDn7W/Z4/4OCvgj8TfDYfxbe6h4B1aJQZbW/tJbqJ&#10;zznypoEYMBx98IxzwtfAP/BZn/gp/pn7efi/QvDvgqK9TwP4Xke4S4uYjFLq1242+Z5Z5VEXKrnD&#10;HzHJA4Fed4J8FcbZRxfThOhVw9GN/bOSapyik9L/AAzbfw8rdnrsmXmWIw1TDuzTfTue+f8ABuz8&#10;WtVt/CXiTw5NLLJplpqizWqsxIjMkY3qvoMqGx6uT3r9c4W3xKfUV+bX/BFj9mO7+E3wxsTewNFf&#10;37m/vARykjgYU+6oqA+4NfpNCnlxKPQV+QeKmbYTM+LcfjcDb2cqjs1s7Wi5L/E05fM9DAwlChGM&#10;t7DqKKK/PzqCiiigAooooAKKKKACiiigAooooAKKKKAMfx5rX/CP+FL67JAEMLMSfQCvxx/aC+Ik&#10;3xj+NeratJI0lvbzEIT0znFfqJ+3L4ufwl+z3rc0b7WePyzg84IP+Ar8k9NVZdEdlPzTytIxz7iv&#10;znjfGOK9lHsfjHinmM6cFRi9DQtwCO34VISMVURyi8etTLnZX5DCT3PwGOpLHJQDuFNiG4c06MYz&#10;Widyrt7jNu008jctKwyKapyhqbIS0dyrPJtfbUkA/d4/Gkmt/MlzipGixDx61lBWlqczvzXRDoXi&#10;eX4fePtL1i1YqYplMuPrX7A/s8/FKD4h/DfTL7cMzRL+f/6zX45X8EdxBMJR3BBr6x/Zw/bp0P4L&#10;/Cuzs7xpTLbjao9DX6FwjnKoT5ZPQ/XvD/if6q+Spsfo/RXnX7OXxys/jn4Ig1W1YESDkY6f5/pX&#10;otfsFGtGrBThsf0PhcTDEU1Vp7MKKKx/F3iqDw3pU88sgUQqSx9KqpUjTi5y2RpVqxpQc5uyPI/2&#10;0fjxbfC74aXZMvlzzRlI+ecleP61+SGtyXmpWWp6hcMztqFwcE9Tk/8A1693/bs/aFf45fFE6bZX&#10;G7TdObD7T3FeQ6DoVx4g8S6bo67nWa4TgDqM1+Q5vmM8fjFCO1z+b+KM7nmOaqjB6Jo/T/8A4J1+&#10;B20b9nXRhKpQvEDXmH/BVX4am48AJqsYINnJw2M8Zr6n+AfhweFfhZpFkF2+RbopGOnyisb9qv4a&#10;2/xM+EWq2MkfmO0RZBgnn/P8hX6BVwMf7O5VvY/XcVk0KuSqnbVRufj/AKH4qm8Ka1pmo2shW4tm&#10;Dgp/EARxX6qfsaftGWXxe8BW7rcI1zEoWdM8qQK/KjxX4Tbwtr9zp0/FxZzFRGeuM13n7NHx61P9&#10;nH4n28qbxo90VNyufu+9fnGTZpLB4rle1z8h4Zz2eVY32M9rn7JA5FLXmvwV/aB0n4p+Gobqyukm&#10;BXkA9K9IilWZcqQRX6/hsXTrx5oM/onB46liqaqUmOqnr2qJo+lTTufljQseeoAyauVyfxm3/wDC&#10;B6hszn7O44/CqxM3ClKS6F4yq6dCU10R+Uv7R3xbvPih8dteuIdQmiNtcsmA3Dc8/rXISpJqKNcX&#10;k7TXJHG455rJ1mMRfEPxCpyJftbnJ781baUsM8ArX4NnWOnUm4zP5L4ozatVxU4SZm2Uf2eRoyP3&#10;u7NaC/dyetQuN935nGSMZqYn5K+UpW1PjaOwIeaHOXFIhyacRmtUzWO5Mi0uzmnCPauaaDgZreK6&#10;m0YrqG3PalMe1KQPk1KTlapRi0XyrqZ1021R9asRpgqy8cdKqX/D/jVyAt50TH/V4+assM71rGWE&#10;s63Kz6A/4Jr6mNN/aHVE4Mlu2f1r9PEbcoNflv8A8E0bY6r+0TPcojGKCJlzjgda/UeEbYhX77wv&#10;/uh/VHh+39R5fQdRRRX0p98FFFFABRRRQAUUUUAN34P6fWlBye9MYEnGSMnOc9PpTLO3MHmZeWTd&#10;IWG852g9h7UAfn9/wcU/AjX/AIrfsk6V4g0e6vHtfAupG/1HTYz+7uYJFERnI6l4SRjsEklPavym&#10;/Z9/4J++PvjxcW832CXQ9KmwwuryJg8qnvHHwzfU4HvX9Kev6FB4i0yW1uI1kilUoysMhgeoIrz3&#10;Vvhf4T+Eeh6t4n1Y21jpukW0t/e3MowkEMaF3c+wUE/hX7hwf4455w/w8uHsqpR5+duNRq7SlrZR&#10;tZy5rtOV97cuiPNxGWUqtb203p2PgT9mL/glP4L+AWgt4j8QNZ2yWEfnXWsazMiLbqOS25sJGB6j&#10;B9Sa1/GH/BYX9m/9mm4ksPD8WueP9Qt22GXSLNUsww6/vpmTcPQorg+uOa/PL/goV/wUV8W/t7/F&#10;GVFe80vwPaXHl6F4dhY7FUEqksqrxJcNnk87d21eOTa/Z/8A+CWXjz4yQw3OoFfD9pMAyxvEZrkg&#10;9MoCAv4tkelfrNXwuynCYePEHirmUnXqa+z5np15dFKUrdVTSjHZXWpwLG1JP2WBhouv9fqfoV8N&#10;P+DlL4V6nqyWuu+CPF/hy1fCrdQ+RepGfV1DI4GP7oY+3evu34GftPeCP2k/AsXiPwV4gsdf0iXI&#10;861Ylo2ABKPGQHRwCMoyhuRxzX42+M/+CDviO38LyXWh69NJfxxl0hvbUCKZuy71OU+u1vpXhf7G&#10;37S3jD/gm3+1a8GqC902yS7XTfE+luSVeLP+tCjILx53ow6gkA7XOfEx3hfwPxVl9fEeH+Il9Zor&#10;mdKXN7yXRKa5rvZSTcb2i7XutY43E0JpYte6+p+/Xwv/AGxPhZ8aJo4/CvxA8Ja7cS9La01SJrlS&#10;ezQ7vMU+zKDXou9bhPlO4EY4r8D/APgrF+x74H+Dl1/wsjQfE1yl58QtUlvrbRfKSWNmc+bPJFIp&#10;UpEpcEDDffUA45H6h/8ABKX9ovXvjp+y94TvvE0dwmsGwSKZ5hhrny8os3/bRVD/APA+mMV+S8Ze&#10;H+W4Hh/C8R5NiJVMPXk6bjUhySjJK7SeimlaScopJNWu76d2Hxc5VZUqis1rodB8d/DR8O+OZXVc&#10;R3Q8zj1zXHjk17h+0v4c+2+Hor5B89s3J9jxXhzAKeOvev8AEbx84W/sPi7EU4xtCp78fRn7xwxj&#10;PrGAg+q0BjtpaRhmgnAr8VsfQi5zQeKANwoKnrTdhX1EDZoLcdDn0oY/L2/GtzwZ8O9U8cXSpZws&#10;IgfnmkGAB7V7eQ8N5jnOJjhMtpOpN9EvzOXE4ylh4upVdkYiZaRUALM/AXHJr0T4d/s/3fiYxXOr&#10;KbW03ZEWcM4r0b4efBPTfBKiVx9qvX5aRxkD6V26KI8DoPav7o8LPow4fBOGY8SPnnvyLZer6n51&#10;m/GE6rdPCaLuUPD3hi08M2iwWcKRRqMcDrV/YT3p2OKbtr+wcHgqGFoqhhoKEFslsfDTlKcuaTuw&#10;Vc896V8ihTg0prpuSIG4owc0oXBpaYBRRRQAUUUUAFFFFABRRRQAUUUUAFFFFABRRRQAUUUUAFFF&#10;FABSZ+bpRmo5rqO3JLuqj3OKipOMFzTdkNJvYf2OaaTjrXKeJvjVoXhgskl2sso48tOSfx6VwfiP&#10;9p2Sfcum2WO2+U/4GvzXibxe4WyNNYzFx519lO7PUwuS4zEa04Ox7PvC8n9aztW8Y6Zog/0q9ggx&#10;2dwK+ctZ+LWveIC3nXzpGf4I+AP61z08810+ZZpJf95ia/AOI/pd5dSvHKMM5vvLRfgfTYXgivKz&#10;rSSPoXWv2hNB0xmCTNckf88xuB/GuV1X9qZiMWen5z0LN/TFeQqu3oBThlBX4nnf0pOL8W2sNKNJ&#10;f3Vf80fQ4bgzBU3ep7x22q/tAeINRLiOWO3UjoIxkfjWDffELWtSb95qVx9FcrWNyKMZ61+U5r4p&#10;cUZi3LFYyb9Hb8j2qOTYSj/Dpomn1O6uXzJcTtnrukJzUJQMeQPypSBSAYr5KtnWOrfxa036yb/U&#10;740Kcdor7gC4HSjFKDignNea5yk7tmyVhu0+tLg+ppaQ5qfUNegZ2j1pN9KKNgo06CshaMZNFIc5&#10;4phZAVz2oKEdaWgnK0dLBrsIFwKA3H0oXpQo2tk9Kbsg6WYm35/wr6A/Zy0D+zvBC3DLh7pjJ07V&#10;4HZ273d5DEo5kcLX1h4W0saRoVtCoACIBiv6++iTw0sTnNfN5r+FGy9ZHwfG+M5aEKC6/oXwuAPr&#10;StyvTPtQq8806v8AQ7c/MTF8S+BNP8T2zR3FvG+4dxXxj+2P/wAEY/h9+0O1zqMenf2PrkmW/tHT&#10;sQzO3P8ArBgrJ7lgT6EV9zqMCgjcOa9bJs8zDKcSsZllaVKousW0/R913T0fUipThUjyzV0fgB8Y&#10;P+CHXxR8A626aNfaPrdhuwkk3mWswH+0u1l/Jvwr0n9i7/gjfq+k+OLHWfGJhvrmzkWWCzgRjbxO&#10;OQ7MwBcjqBgAEd6/ai/8OWeo/wCthRvqKTT/AAvZaY2YoEU+wr9Szbx94zzHLpZbXxCUZK0pRgoz&#10;kuqutr9eVRZw08qw8J86RyfwP+FMHw38NxQqgD7Rniu8pAMClr8YPRCiiigAooooAKKKKACiiigA&#10;ooooAKKKKACiignFAHzj/wAFLpCP2fr1ezkqfyFfmJpGmCx0aKLdl2yea/SD/gpD4ws4PhDeQTSD&#10;dIfkUnkn/OK/Ny3uJNRMMycKoKkV+PcZ4qEq7R/OXihi4VMVyosA5UY/Kp84SqwBQD1qUNk+9fnV&#10;0tj8ki7LQkibFSKcZ96r7sGnAk1omWiV+lMX5Vo+YigruFNq4xCeKJJMIOfypJTlaajYBzWDlZ6m&#10;Vr7FO8sZWmBDAgnpT9RVWgMEsMRTb6VYjG1+uear6pJmNmPYGt8NN05XidOGc4TXKz7V/wCCQnxG&#10;bU9I1DTCzeXbS7UUcgdq+9Acivzl/wCCN3h64sdQ1i5f/UvOCCfrX6G6prcGjacZppFRFXJJPAr9&#10;74YrN4FSqM/qrgnEP+zOas9iXUtTj02As7AYBP4V8Pf8FCP2w49C0m60DRJvO1CfKSshzsBPIqz+&#10;2r/wUCs/CAudF0d2mvblDEJUbPlnt0+tfC2p6neaxqU13qEsk95OdxcnPHXmvn+JOJoRToQPi+Oe&#10;NoRi6FF7FfQrZbKeSZ8y3F2WeQt2Jr2z9hPwCfiD8fbWcQtJbWJUkkcbua8Un33UflQAtNMQEI65&#10;r9H/APgnD8CE8F+AbXUpbcx3s4DyFhjJ/wA/yr5vhfDSrYnnfc+I4MymWOx6ry1TPqjRrYWumxKB&#10;gY4Ht2pdXsxf6dLEQCGU8Gp408uML/dGKdX7PyJw5Gf04qUfZ+ze1rH5cf8ABSn9m+48A/EJfFVk&#10;rrBdSDzNq8Cvn2KR9Ujkd3WQSDauRX7D/tCfBnT/AIueBLuwu4Ek8xCFJ/hJ6frX5PfGH4TXfwP8&#10;d3OmXkbfZZCTG+CAvJr8o4hyJ0K3tYbH8/8AHfDEsPXeIpepd+CPx7174B6xHPZvLPYswLQE/d55&#10;r9Ff2cv20vD/AMUdLgje9jhvAg8yNj0OOgzX5jQXiPDkcbRge4qpDfXek6qs9hdTWc4IIMTbc1zZ&#10;Xn7wdudni8O8aVcA+WbP25sNdt9ShDxPvU9CoLA/iKr+LdOXV/D9xFjd5kbKOeuRx+uK/MD4Q/8A&#10;BQLxd8NpYoNVZry2jYBecnAr6m8Cf8FGfC/jPRv9InNncYwys3T9a+8ocRYbEUmm+h+yYTjPB4yg&#10;41OqPhD49+A5/A/xz161li2vNcM6ehBPauVZhgntX1V+2l4Q0v4y6Wdd8O39muoRnJYMMt3r5SiQ&#10;qNvPFfj2fNOs+U/nriuNF4iU6YQ8N+NWB81MSLFSbtor5yjF2Pk6MWojFIFPBpkabxQE2nOa0Uep&#10;okWvN4qOWXDcAkUxnIpjSMTxVc/Qvms7Eob5xU5fKcVUEpRKX7X5a5p+0srCqSstSvfHcDxyOakW&#10;/wDK0N9wwG4UmoZG85v979Kv+APBl/8AE/x3p+jWqM8PmgOVFdGV4aVWvdHVkWBni8TywPtH/glB&#10;8MfJ0G61eSHEkzbVYjkj6191ivOv2bvhVB8J/h7ZadEgVkQbuOTx/wDXNei1/Q2S4X2GGS7n9d8M&#10;5f8AVMFGD3YUUUV6x9CFFFFABRRRQAUUUUAIRmloooAK+Rf+C53iq/8ACv8AwTP+IDaeSjXxsbKd&#10;x1SGS9gV/wDvoHb9HNez/tnftQW/7HH7O2vfEK70DVfEltoQjMlnp7Isn7yRYw7FyNsYZl3MAxAO&#10;dpAOPzm8Ef8ABTa4/wCCt/gL4vfCHxRoWj+FzrujC48KQ28jysssTlwJ5WIEjLKLZxtRBhZOOlfq&#10;Xh1wtmTrUuLHS5sFhK1OVWV1oozg5e7fmfLF8z0tbW5xYutCzoX96Sdj5J/4JG/Ayz+Lvxx1C9u4&#10;Y520OKEW6uARHJKz/OB6gRsAe276V+7fwd+B2l+C9AgxbR+ZtBJK1/P1/wAE/P2nz+xH+0w83iW1&#10;u7fSpXOm6zAYj51i6SY8wpjcTGwYMvXDNgEgCv3++D37VHgD4neArfWNJ8YeG73TzGGM8WoxMidM&#10;7ju+UjuDgg9a+9+knk2b/wCtLzGrGU8NUhBUpK7ikoq8b7J815W6qSZy5PUp+w5Futz0R9GtnhKe&#10;UmCMYxX4Z/8ABxV8PdG8E/tlaDdacsMN7rPhyKe+jjABZknmRJG9yq7fpGK/Rr9rz/gtR8Ff2X/D&#10;14mn+IbLx54oRWS30jQrlZ1Mg7TXC7o4lB68lvRTX4gfG/4x+Nf+CgP7UF54i1RFu/Efiq5SGC2t&#10;1Ihs4lAVIkHOI40GSfZmPJJr6D6OvA2cYHNZcTZhB4fC06c9Z+7z3XZ2fLFLmctrpWvrbHN8TTlT&#10;9jDWTZ+hPwY/ZHtP+CiP7GvwaGuTMlx4OaOV5AmZLu0CeXJb57eYYoSW/wBg9zX6J/s1fBGP4X6A&#10;kSxrCFAREVcKigYAA9BXnX/BN74MD4WfB/R9LVT5GnWcVspZcb9ihdx9zjP419RJEIxgDAr+eOKe&#10;JK+Z150ITf1aFSrKlDpFVJuTsvM9ajRUI3e7Sv8AIxfHujDXPCN5bkbt8Zxx3HIr5Xlt2tboxMDu&#10;jbac+vevsCVN8ZzzxXzD8V9I/sXx7qCYwpbzF/4Fmv8AP/6XnDSnhcNnMF7y91+h+jcDYvlnPDvr&#10;qc4Tk/jS5xSbQTmkDbhxX8En6UG4jtT4ImuJ1jVlRnOPmPFNXIoOSeuB3963w86aqxdVXityZRbj&#10;aOjPTvh78LNCgeK41fVrWdwd3khwF/H1r1zStS0mwtljtZbaOJRgBCMGvlYMyH5Wb2GTxS+bID/r&#10;Zsem81/UnBf0g8q4aw8cPl2WRjbeWrb+bPjcdwtiMVLnq1m/LofW8Wr28g4mj/BqlW4RujDivkeG&#10;/nt/uTzg/wDXQ/41ZTxTqiYxf3Ax/tV+oYb6YOXt2r4SSXl/w5474Fr/AGZo+s1k3f8A66AxLYGD&#10;+NfLNn8StesR+71OcfXBrRtPjj4ls0x9u8303qP8K+nwP0tuF6rtWo1I/d/mclTgnGx+Fpn0ruwf&#10;WjdXgGn/ALSWt2qjzobaYjr1Ga27H9qVkAFzpje5jPH6mvs8v+kbwTileeJ5PX/gHn1eFsxh9i/o&#10;eyB8U+vM7L9pnRJmHnRz2/qWGQPyrf0z41eH9V/1eoRD/eyP6V9/lniXwxmCX1TGQlfzt+Z5lXK8&#10;XS+OmzraKpWniGyv0BhuYZAfRxVpbhX6HNfYUcbh6qvSmn6NHE4SW6H0Um79aN1dRItFN30M2KAH&#10;UUgbNJvoAdRSE4oJwKAFopA+TS5oAKKKKACiiigApCMilooAawzn6da8n+N/gDxBqksl3Y3s81rg&#10;FrQE4GPSvWqYw3ZFfMcXcNUc9y2eX15yipdYuzOrB4qWHqqpFXt3Pj14WhlZHRo2UkNG/BBpMZOM&#10;Y+lfR/xG+DGm+NomlQC1u8fLIg7+/rXhXjDwBqfgm88q7hZUJ+SZBuRxX+anij4F59wxXlXjeth3&#10;tJa29UfrOT8R4XFxUNIS7f5GPnAoFJGMKT/D0zR29fQ1+C8mvL1Pp4tNaC0Uu7K0lTJt7jCiiipG&#10;FFFFABRRRQAUUUUAFFFFABRRRQAUUUUAFMJ+fFPppT5gfSq8xddTpPhNo39u+PLGPHCN5h/Cvp+3&#10;Ty4gK8M/Zg0nz9fvLthxEuwZ/A17onSv9M/osZCsFwn9bkrSqyf3LY/IOMMT7TG8i2ih1FFFf02f&#10;JhRRRQAUUUUAFFFFABRRRQAUUUUAFFFFABRRRQAUUUUAFFFFABVXWb9dN02WZjtEaFifTFWq8t/a&#10;78f/APCA/BXWrpf9b9nZFPoSM/0H51hiaqp0nNnJj8QqGHnVfRH5z/t6fHqb4rfELU9PtpW+xaRL&#10;s2qeuDXkGiL5VijvG6iUfKxHWix/4nniS2lmY7tXvN0rseoz3r7A+K/7J1p4o+DdndaPEqXVnCJs&#10;IuPM4r8MxmGeKrTkfzDmeDnmeJnWXQ+T4YwyZfn8KqTJ+9O3OKZf6he+Hta/s6+g8ufJA3dsVafe&#10;QTIm3uMV4NfDOOlj4vEUHSdmiuinfU8bZ+npUYGyTmhpAjcYH1Neek0zk32J0anb8JVZLgFuo/Op&#10;A+fStFOxfMloI7AHHeo2XaeTTnw3Ofm9BUMh5yW/DHSs5Jk6kycxkrk4qvHa3OtzLa2cTNPIduSP&#10;WrNpGUUkfgKteHvE914av/tEMSeYhypK9xXRSklK7OzD1FGops+4P2WbnR/2YPg1BNrVxBa3Vwvm&#10;SKSAzZ9K8m/am/4KB6h8TJbjRPD/AJ9tYhCDOWwWr5/8eeN9X+JtxHPqd/JsgxiLecce1Zt9Mk8S&#10;Mp6jbjFfaS4h9ng/ZUz7uvxk6WC9hRZRZJryaSS5ZriRzuZ5Tkg+1Rfbo4lklnJ8uJeB/eqw9yIl&#10;XOM5wM8ACux/Z++AeqftCePIdPgtZhp8MgM8m07HFfOYTA18fXTaPkcHgcTmmJU7Xudh+w1+zFqX&#10;xy8aw6rexSQaVbSiSFdv38Gv1V8HeHIvDWjxQRKgCKEG30Fcx8C/gpp/wf8AB9rptpCgSFAD3yeK&#10;70cV+4ZJlEcHTTe5/T/CnD0MuoJte8FFFFe+fXjZEEqFWGQeCK8B/bE/ZB0/47eFpmjjWK/iBaN1&#10;H3jzX0BSModcHoa5sVhYYiHJM4cwy+ljKLpVVufiV8Rfh5q/wc8RSaZrdrNGEYqkmCAAO9ZkINyp&#10;bcpBGQymv1y/aF/Zb8P/ABx0SaK+tYFmdcLNtAKnFfnJ8ff2Ntc+AfiafykmutIlbEewZx+NfkvE&#10;HDM6Tc47H8+8YcDVML++o7HllrGDE38bnpUdtZKHYyL82eChxVqzk+x3DxyJ5ZHAUjkU6SRHPQfl&#10;Xw1OrWoux+Vwr16MnDm2CPULu2VkgnuEiYfMGfIpkMQU7j1PWlaHcM5x7CojJv45qatec3eQnWlU&#10;d2WHQMOOc0fZCwqJXIwB949KtxWU16n7hWkZPvhRk0oWZoo3K/leV3zjmoXk+emzRXEUx8yKWM5/&#10;iXFNN5b78bxu7gmtXg6rXMb/AFGt8TQqyFmp0ZJPzUi3cCcbwfxqO71CMLkOBUrAzeppHAzlra5K&#10;SC+B9apTTvJdjkpH3OKRb1ph+5V5SxwNortvhX+zj4q+NF2sUFnc2tmXCu5TBIrqp5PVqSSUTrw2&#10;QYnET+FnJaJYXPje8XT9Ehe6u2Oz5BwM1+h3/BP/APYtPwt0eLWNZjRtQnXcqt1XIznpW7+yT+wj&#10;ovwds4Z57dJ70AMzuMknH519NWlqllAscahVXsBiv1bhzhmFGKq1EfvHBfBkMJFV6q1HxxiGMKow&#10;BwKdRRX3h+phRRRQAUUUUAFFFFABRRRQAUUUUAcv8Z/hhpvxo+FuveFdYh+0aX4gsZtPu484LRyo&#10;UbB7HB4PY4NfGn7N3/BHzwb+zZ43t9R0PT5bi9tMqmpX7+ddcjaxBwFTIJB2KvBI71950gUA9K9f&#10;C5/mWFwdTL8NXnCjV1nFSajLS3vJb6dHo/kZypQlJTktUfll/wAFT/8Agi7L8Xtcn8efD1rWx8Sz&#10;oG1KwlGy31RgP9YrAfJKQMHI2vwSVOWP5j+K/wBjD4reCtVaz1DwD4lWdCQfIs2uY/T78e5T+df1&#10;AXtrFdQMJgpTHO7oBXxx+1X/AMFCP2ZvgJcTw614s03XdYiJVtN0BRqVwGGcqxQ+XG3HSR1PNfvP&#10;hn41ca4ShDJcvw312MFaK5ZOcV0XNH7K6cydlomkrHl4zLcNJ+0m+U/HH4U/8E4fij8Tr+NZNFOh&#10;Wr9Zr84b8I1y+fqAPev0e/YZ/wCCXWh/s+WTa1qskf2hU33mq35WLy0GMgE8Rp+PPcnAx86fHD/g&#10;vPfXD3Fr8LPh/pXhyEkrHqWtN9tutpH3lhTbGjA/3mkHHSvkT4nftE/Fn9r/AF9bfxD4i8UeMJ5J&#10;PNi05GdreJuBmO2jAjTt91RX6/m3CfiNxnh3DiXEUsvwe8oQ1bW/ve87rupVEr/ZOCnXweHf7lOc&#10;u/8AX+R+1vxc/wCCyn7PX7JeinTbPxGfGuq22Y/sXhqMXYBHHM5KwDn0cnjpX1p8Nfiho/xY8Jad&#10;reiXaXmm6taxXlrMnSWKRA6N+KkGv53fg1/wS9+JPxSuIWvbWHw/aSYJM/72fHtGvGfZmFftH/wT&#10;Z+CWtfAD4KaN4X1C/utTj0iDyIri4TYzJuJVcZIAUEKB6KK/nrxR4W4KyXCUMPw5jniMSpP2mvMn&#10;FrRpxjyKzVrKTfva7HrYKviakm60bLofUJ5FeFftOaH9j1yzvAPlnUox9SMYr3QnivOP2kNI/tDw&#10;aJsZNs6vX8YePWQrNeDcVSSvKK5l8nr+B9dw3ifYZhCXR6HgS8HFCrtFBXCZ9aUnNf5Ls/bU7q4U&#10;UUVBQUUUUAFFFFABRRRQAUgO3oc0tFMnqN8tj6AdetIU3jJ5+hp7GkXJPNbRrVY7NoTVyWzvp7CU&#10;NBNLAR02nBrb034o+INIH7vUrhhnIEr7hWARikJyK+gyzjLO8vaeCxU4+jZx18uw1Ze/BM9G0X9p&#10;bWbFl+1xQ3K552/KTXX6F+03pd7hbuGW1b/vofnivCxyOlIw3ds1+s5B9JHjLLbKVZVV/f1PFxPC&#10;WAq6qNn5H1HonxK0bXz/AKPfQZP8JYA/lW4siyAFSrD1zXyBGfJfchZH9VODW5ofxJ1rw6y/Z76R&#10;gD92Q7gfzr924b+l5QklSzvCtP8Ami9PuPmsTwNUWtCf3n1OGz0oHHYV4h4a/acurchNRtN47yJX&#10;ofhj406F4mUCO7WOUnGyTg1/RHC/jFwrnsF9VxUYyfSXuv8AE+XxmSYzDP8AeQfyOrwCacKjS6Wa&#10;LcjAj1BpQ28Zr9NjUjOHPF3XkeVZ9SSkzmhTSN1FX53EOoooqgCiiigAooooAKbtyTTqKAG7OKqa&#10;polvrVqYLmFJYWGCrCrtFYV8NSr03SrRUovdPVDi3F3jueKfET9nF4GkutEYepgfv7CvLNQsrjSr&#10;poLuB7eVeNjDH619dN96sLxj8OtM8bWxW8t13D7sijDD8a/ljxM+jHlmcc2NyN+xrb8v2W/0Pscp&#10;4urYdqniPej+J8tg8Z7etKeK7zx38AdV8NSPNYqb21znj76iuEeJreQo6sjLwQ3UV/CfFnh9nnDl&#10;d0c0ouNuttH6M/ScDmWHxceejK/kJQelIcgUAV8WrX1O/YFORS0YxRSYwooopDCiiigAooooAKKK&#10;KACiiigBCMihvlQ0tNkO1CfQVpCm5tRj1Jfme7fsz6V9n8Ivcf8APZ85x1xxXpycD3rlPgxpf9m/&#10;D6wT1UsfxOa6tORX+xXhVlqwPCmCopW/dxb9Wj8Izmr7XG1JebHUUUV+hHmBRRRQAUUUUAFFFFAB&#10;RRRQAUUUUAFFFFABRRRQAUUUUAFFFFABXzt/wUbjY/AXViA33ARj/Psa+ia8v/a38AyfEH4M6zZR&#10;YMjWxKj6A/4152bU3UwslHc8biCjKrgKkIb2Px0sJpbjQrSUOVktpC+foa/Rz9iL4x2nxZ+G0FhM&#10;ym6towjL14Ffnpc6KnhW/udNnVvNtXZXX8a7L4EfGa5/Z5+IFvqMEjNps8i+dCDyF71+PZbVVDFy&#10;jU6n875HjvqmZSo19mfXP7W//BP23+JyNrWlr5N9EpYKnyg45r4s8YaHrHw71OSw1iyliWH5UcqT&#10;mv1w+DnxL0r4u+C7e/s3ikhukBwTyvHIx+NZ3xT/AGWfDvxNtm+3WcUj4wG2cj+Zr7fGcP0sVR58&#10;Ofo2bcFUsfQ9thep+PsWtJcXBAYFv7pq7B5Mp/eDB+vWvsz4s/8ABKC01TUpLnSbprVs8KDx19Ot&#10;eYXP/BM7xxY3rpb3CSxr0Lelfn9bhfEwnax+W1uA8fSm0keCzpEz/IuT6VCL4QPtdCMetfQ9j/wT&#10;S+INw+PNt0/2iQP5mtbS/wDgld4hkfdq+rDYcEhP/wBdD4WrpczRjDgPHN88lofNH2sdYxyfu+9T&#10;i7F3AVkixJ6Yr6S8c/sr+Ef2dfDr3upXbXEpB2K/c18761rltquqtPbJ5cGcIO5FeVisD7J2Z5GP&#10;yxYV8ktzPRyV+YYI44pPPOcdvSpLhxv/AN7kVARuavGq6SPnq3uliG359c+3SqWrXX2BVkVS5U4C&#10;gdTV62kIWrvhnVLTQvFtlcX6JJZpIN6sOGrtoUlVajc2weG9tPVnY/s4fsna/wDtHeJbWW5hkttL&#10;VgWGMbhX6f8AwQ/Z90f4M+FrbT7G2iXylG5gvLEe9cl+ylPoWreD7S50jyVt5IgcJjg9D/Wvb6/b&#10;uFsrpUsOqltT+peCMgw2HwcalrsKKKK+uP0AKKKKACiiigAzXzl+218b/Dnwr8NSSaj5Mk8hISNg&#10;GJOfT/PWvaPit45tvh94NvNSupFjjt4i3Jxk9v6/lX5D/tF/HC6+PfxUvrqaR301ZCsUTchSDwa+&#10;Q4rzanh6DpPdn55x9nlLC4V0Jbs5q68aDx14x1G+aDyYpGJQAYHtTLWJgjbv72RUJheVIhGNgU4I&#10;UVflIcJg9Bg1+HTq88mz+YKk41KkpjUG9qc8OHGKBHtTg5prPhcdD6VK01EtEPn2xxk8Bl5XPrR4&#10;O8dzfD3XItRULJGzfvkcdvpS2iRzEic7do3D3NUrzSk1C+3vnIU4A+6auo7RU4lOqqdpn3N8FvD/&#10;AIB/ab8LxXn2G2+0bQsiqApBqz4z/wCCY/hTxC/n2UUsBY4O018X/s3/AByv/gB8Tbe5eRxYSShG&#10;jH3OTX6+fCHxjZ+O/BNlfWxBS4iDYz35P9a/UOGqOGx1JQnufuvBuFwmaUeSdrpHxxbf8EnNFmH/&#10;AB8zg9/mxW/4Y/4JI+HLe6SW4uZJYv7hJ/wxX2kkYj6DFOr6+lw3hIbq59/h+DsDT1aueB+C/wDg&#10;nz4G8IbHi0yJ5F7t3/MV674c+G+k+FoglnZ28CgYwkY/rmt+ivTo5dh6XwxPcw+U4ShrCCGxRLCm&#10;FGB7U6iiu09HbYKKKKACiiigAooooAKKKKACiiigAooooAKKKKAK2sWMep6VcW00aTQ3EbRyRuuV&#10;kUjBUjuCDX8/HxJ/4I2/E7Rvjn4m0qx06DTvCtpq1xFpV/d3Adrq0EjeUwRSz52bc7sc55Nf0IEZ&#10;FZGpeCrDVbrzZoEdvUiv0HgTxMznhFYj+yHH98knzLmty3tJK6V1drW6s9jkxWDp4i3tOh+QP7Pv&#10;/BDCwkME/iJ9Q1ybq6MTbW+f91Tu/N/wr7m+CP8AwTe8N/DbTYoLbTLGwgXnyreBY1J9Tgcn3NfU&#10;tlo9vp6YiiVfoKtAYryOI+OM+z+fPm+KnVXZu0V6QVor5I0o4alSVqcbHF+EvgfovhWJRFaxZXvt&#10;rrrSwiskxGgUewqaivlTcRhkVz/xM0v+0vBOox9f3LEflXQHpVTVoPtWmzRnoyFa8XiPCLFZXiKD&#10;+1CS/Bm2GqOFWM10aPkYqQMdwcflSng1Y1u2Nhrd3Cf4Zm/mar1/i5m2EeGxtXDfytr7j9/w8lKm&#10;pLqFFFFeYbhRRRQAUUUUAFFFFACHpSjpRRQACg4oop3Yg6UdKKKLjDNFIwyKRV29aa7ktDsDHv60&#10;iAgYzn2pe1JjNGiVxMNoxx+QpNuSO59jgikYbsZ47ADvXZ+APgnqvjKQPKjWFkeS7L8zj29PrX13&#10;CXCWdZ7i44fKKUpTvur2Xqzhx2Pw+GpuWIkvQo+DPHniLSLtLbS5ZbpiRiE/MD7GvobwfdahfaDF&#10;JqcSQ3JHzIvaq3gr4Z6Z4HtAtpAvmY+aVhl2/GugUbRX+mvhH4f5vw3g083xcqs39lttR8kfkOdZ&#10;lQxdXmoQ5UvxHj7vvQvJ5oUZOaVuor9p1tseELRRRVAFFFFABRRRQAUUUUAFFFFADGBzQq8f0p9F&#10;K2twI3XcpBrkvHHwd0rxohMkYgm/56xcGuw25o214+c5BgM1oPD4+kpxfRo2oV6lGXPTbTPm/wAa&#10;fA7WPCZeSJft1qP4ox8yj3FcbKjQzbHDROOqkc19gGIMDnnNcl44+DOk+M0ZmiENwefMTg596/kb&#10;xB+ijha/Ni+Gp8kv5Ht8j7fLONKkLQxauu581A80tdz4y+AGr+GS0lqPt8A5yOGH4VxE8MlpMY5o&#10;2hkXqrjFfxtxV4fZ9w9WdLM8PKPna6+9H3uCzXDYpXpSTG0UmR/+qlAyK+LPRugopAd3T8aWgYUU&#10;mcijPtQAtFFFIQUUUUDFz8tEMP2q5ii/56MF/OmkZWr/AIWt/tHinT4/W4QH6Zr2Mgoe2zPD0f5p&#10;xX4o5sVPlpSl2TPqLwla/YvD1pH02RKP0rTTp+NV7GLyrVF7BRVmv9pcmwyw+Bo0F9mKX3I/AKsu&#10;abkFFFFemZhRRRQAUUUUAFFFFABRRRQAUUUUAFFFFABRRRQAUUUUAFFFFABUV5are2zxN91wQcj1&#10;4qWih6qzE0mrM/MX/gpV+yzdfDrxdL4m0mMvaXjB5Y0X7pB5/lXzROkN1pqsx5YYZR/CTX7PfGv4&#10;Y2XxN8HXNjeRiRJFIwVzjIx/n6V+U37Rn7POofAD4lXLeS0ul3JJQDpGO1flPEuTyo1nVpo/BeOu&#10;GnQrvE0F5nZ/sF/tNX3wt8f2/h2/lc2F24ERY/KK/Uvw5qsesaRBNGwYOuQR3r8Q5pXR4tRhYB7R&#10;gysp5U1+m3/BPf4+j4pfDmC1a4M11ZgLIGPI5C/4flXq8J5l/wAuqj1Z6nh1xHKpP6rWep9JsgYd&#10;Kb9nTPSn0V+gWR+zWT3GrEFHSuB+NXj2x8C+Hrm7uJI40t1JOfYD/Cu+lOIz+Vfn9/wVB+ODQIPD&#10;+n3TRyzEmVYz2J6V4ef4pUMP6nzHFeZRwWCcz5w/aJ+N978aPidK01w50i3f5VH3WrlbVba+d8x+&#10;VGBhc9zVIW6W9hHGvUHLDuTVTU9Se3t4iePMbAA9K/C8zxkqtT3D+VczzGeJruReiXIx3B60MMNT&#10;tHt5DCN6lSeTupdR224/+vXl4inKKTkeTXpyj8Y4MEB+lVLhY7x8SZCDjNOWQyrT1QSrgjg8VnCc&#10;rpxM4qaknBntf7C/7WV18GPiNFomqTsdHvn2Rsx+VM1+pfhfxBB4m0WC7t5FljmUMGU5Br8Q9Q04&#10;NJD2aA7lYdRX3l/wTU/a3HiDTR4R1K4/0q2x5LSHkjgEf59K/XuEM6/5c1Wfv/h3xTd/Va78kfbd&#10;FNjkEqZByPanV+ln7aFFFFABTJ51t4yzdPrT64j4/eNP+EG+HGo324KYYHYHvnGP6mscTWVKk6j6&#10;HPi8QqFGVV9D41/4KlftJT3UqeFNKmxI3MoVu1fG1loK6aq4yxPLNnuaveLfHF18YPiNqGqXO9m8&#10;xgGbrjOP6VDbswjI/umvwbiDHzxddzkfynxhm08fiZSk9B8kXkDNJHJk/So2lIbBp0TbWr5Zzs7H&#10;wy0dkTNNiozPmQHHPalkl2x9OtVUbMqt2XOarm95R7msZKVRRLFgZWctFbPc7OWVecD3qzHP9qjM&#10;4Qrs+8vpX0H/AME5vhfZ/EEa3fXsImhx5KBhkAmsT9sX9k/UPhPrb63pEbPpz/M8S9AO9fU08kn9&#10;W9o1ofax4XqVML7a2h4JrFxBqURLx7NnKnuDX2L/AMEnf2nbi5WfwnrVz+9t2/0cyN/D0/lXxo97&#10;b65CXQqOeV9D0re+Cfi2f4a/EjTb22JRzOqFh3XIBzWfDmYTw2NUZF8GZvVwOPUHsftkj71BHelr&#10;B+Guvx+JPB1ldxuH86FHJHrtGf1Brer9+pTU4Ka6n9V0KqqU1UXUKKKKs1CiiigAooooAKKKKACi&#10;iigAooooAKKKKACiiigAooooAKKKKACiiigAooFFABUcg3Bh61JTCMNj1qKkeaLj3Gj5f+Klj/Z/&#10;xC1CPGNzBh+Vc6Bg/hiu4/aBtvsvxEkb/nqgP6CuHAwK/wAcfFDBfVOKsdSW3tJfmfu2TVOfBU5e&#10;SFooor4A9UKKKKACiiigAooooAKKKKYBRRRSFcKKRjtFJvwadhjqTO+jdgdR+da3hzwVqniudUsb&#10;WRgx5kZdqj869jJsizDNMQsNl9J1Jvokc2IxNKhH2lV2Mlen8/atnwn8PdT8bXIFlA3l5w0xBCiv&#10;V/A/7NtrYFJ9XYXkg5EQ/wBWv4etemafpUGl2yxW8aRRoMBVGBiv688O/oqYrEOOL4lnyR39mt/n&#10;0Phcz4zhBuODV33ZwPw++AWn+F3S4vf9OuxyGb7qfhXoMUawR7UUKBwABipNnFG3iv7Y4c4TyrIs&#10;MsLllJQiuy1+8/P8TjKuIn7Ss7sRTinUYoPIr6I5haTFAXB60EZotqAtFFFMAooooAKKKKACiiig&#10;AooooAKKKKACiiigBCeKCPwpaKAGMu4kVz3ir4aaR4vjK3dpHvI++o2sPxroidrU2vNzLKcFmFF4&#10;bG01OL6NXNKdapSlzQdn5HiHiz9me7siz6TcJMnXypOCPoe9ec614fvvD90Yry1ltyvBZhjNfWwb&#10;LdKqajoVpqsTJPBHKGGCGWv5s43+i5w/mbdfKW6FT74/cfV5dxhiaK5a3vr8T5I6n+o70E4r3fxX&#10;+zbpmql5LF2sZTzheVP1rzfxN8ENc8MszC3+2QL/ABxHkfnX8l8YfR84ryRyqRpe1prrDV/cj7bA&#10;8UYHEWUpWfZnHiSlBp88Mlu5WWNkYdVkUjFMPAz/AF4r8UxWDr4aXJWg4vzVj6KFSE1eFmgJxQG3&#10;UA5FLXK0aeQUUUVIxOtb3wwtvtnj3TVP/PQN+RFYIOGrqfgxF5nxGsv9nJ/lX2vh5QVfiTB03/PH&#10;80ebm0+XC1H5M+mFGIxTwc0mcjFOr/ZiOkUkfgoUUUVYBRRRQAUUUUAFFFFABRRRQAUUUUAFFFFA&#10;BRRRQAUUUUAFFFFABRRRQAjoJFIIyDwRXkP7TX7PWnfFjwbeW8kCtPLGVVyOVP1r1+ory3F1bshG&#10;eOK5MbhY16ThJHDmGBp4qi6c0fiZ8Tvhlf8AwI+Iz6JqQb7NcMTEW6EZr3z/AIJX+K28O/HLU9N8&#10;0+Vcx7lU9K9l/wCClv7OcGveE5Ncht83VgNyHHOOa+bP+Ca90+tfH23mTHmQHZLjtg45r84p4F4X&#10;Gr1PxTDZPUy/N1y6an60RPvjB9RTqZb/AOpX6U+v1FbH7wtjI8b67F4c8NXd3M21IImcn0wP8SK/&#10;Hr48/ECT4p/HvWdQz5lnBIVTPTrX6Sft7/EVfAnwW1Vy+0ywGMY4xnNfk9Y6rv0uRIctJO5kkfvj&#10;rX5pxvmFl7KJ+J+KGaafVkXb3URE8jMobA4XPQ17f+x9+x9c/FvWE1nWI5P7MTDRKehFcD+zB8GH&#10;/aG+Ldnb24Y2dkwa6z0Ir9Z/h38JrDwB4QhsLaERJCgXCgduteBw1w5LEv2s9j5vgng+WNTr1loj&#10;8xf2n/BsHw6+LF1p0cYhg2gxD1FeQ6yrLdqD/EQa+hv+Co0A0z42WbDhjEM/mRXz7BnVb2Mv2AA/&#10;KvE4ohBVfYw6HxXGNCNHG+xh0HRW/wAlS2+Iz/eqdIxGp+tRMPKYmvnuXlSZ87y2sJdRibJ6jbim&#10;eDvHV58LPiBp2u2O6M27hnAON4FJHL8pHb1qtd2TXcTlmGyEYxjgg124fFyo1FUgz0cFjpYevGpF&#10;2sfsD+zL8a7P4yfDqw1GCZWaSICQdww//X+lemV+af8AwSr/AGhToXiS48L3UoTL5hRj1yelfpRa&#10;z/aIAwIb3Hev3rh3M1jMMn1R/V/CmcLH4NSe6JKKKK+gPqAJwK+Of+CpvxoPhD4b/YLWUefdsEIX&#10;uDX1/qMnl2Tn2r8v/wDgpp4+/wCEj+Ki6SrbpImDEE9TXyvFeNdDC2XU+H46zH6tgeVdT590CXy0&#10;ztCb+W/GrVzJj5Fx1yTVOzjEa8nnvUwYE5HNfg9as5ps/lqtWVS8hJFLSDNSR8GnMA7ChV2txXLB&#10;Ns87qJM+I/xrPjuAsEpPUEgflWhNH5g29s5rGkVpp5UHZqqn/GjcdLSsj7h/4I/WX9oeCdVVuB9p&#10;zz+NfX3xP+E1n4x8NTWc8ImilVlIPOM18i/8EddRR/D2qQjgiX+hr70dd64Nf0BkOGp1sDaSP6t4&#10;PwVHE5OlNb6H48ftYfs7z/Ab4gz+VDt0uf5kfHGc9K821G78rT0kiB82D5wR69RX6m/tx/s6w/Ff&#10;4aXoig33EKeZGQvT/J/pX5YarFJofiefRJomSa3dhIT2ABr8/wA7yeWFxXtUfkvFXDs8uxvtYbH6&#10;kf8ABOL4mN48+B9gJW3TQJsfPXt/9evouvg//gkf4o/4kF5ZZ3BJmUAnpwa+71ORX6fkGI9rhIt9&#10;D9x4PxbxGWwlLdC0UUV7Z9SFFFFABRRRQAUUUUAFFFFABRRRQAUUUUAFFFFABRRRQAUUUUAFFFBo&#10;Aa7Yp1V7+JpETaORIrVYoAQnApCMt+NK/wB2m7uaXVAeCftLW3l+Lbd/7yGvN8/PivV/2oYdmqad&#10;J7EfrXlONor/ACY8fMH9X40xce7v95+1cLz5svpvsLRRRX4ufRBRRRQAUUUUAFFFFACHpQM0o5pM&#10;4/8Ar1Sv0J6gRupPL2jOelLHG00irEju7HGFUnNdj4S+B2t+JyrPEbKA87pOpHtX1/DfA2e57UUM&#10;rw8p+aWn3nDi8zw2GV6s0jjiwxW34T+Hmr+NZgLO2Pl5wZX4QfjXs/g39n3SfDe2W4U3twOcy9Af&#10;au8tbGO0iCxRrGo6BRiv6w4F+iZVqcuJ4krWX8kd/vPh8y413jhI/NnmXgv9m2y00rNqj/bJhzsA&#10;wgP9a9H07S4dJt1it4UijUYAVcVbHApv61/X3DHA2ScO0VSy3Dxh521fqz4fF4/EYp3rTbFHC05c&#10;4pEJPagkhq+wRxjqKKKYBRRRQAUUUUAFFFFABRRRQAUUUUAFFFFABRRRQAUUUUAFFFFABRRRQAmP&#10;moK5NLRQAhGaQrt96dSMaAEBz/8AWpCgIxgCjFIBk1EuVqz2DXcyPEHgHSvEkTLdWkMhb+LbzXn3&#10;iX9mC0uAX025a2I5CONwP+FessMGoprmG2Ql5FUd8mvg+JvDvhjOINZnhoeukX96sehhcyxVB/uZ&#10;tHzd4g+CuveHSx+zG5jHRouSfwrlriCWyYrNG8LDqJBtr6U174xaBoJZZL2KR16ohya858afHDRt&#10;aVlg0VLg+sqhf1Ffxl4k+D3AWXuVXB5nGlL+Ru/46n3uVZ/mVRJVKXMu+x5ch3ilqbUrwX160qRC&#10;3Ruka9B+NQYOa/kfGYeFGtKnCXNFbNdT7qlNyipSVmBXJzXZ/AiLzfiJD/sqTXGjnNdv+z4u74hp&#10;/wBcmr77wjh7TizBx/vI8rPpNYGo/I+iwv8AKnUi/dpa/wBhI7H4aFIDmlPNMVgxIHUVQD6KQV5b&#10;8Xf23vhF8BvET6P4u+I3hHQtYiKeZp9zqUYu4t6hl3RAl1yrKRkDIIPQ114LAYrGVPY4SnKpLe0U&#10;5P7ldkylGKvJ2PU6Kgs9Qiv03RMGHsanrkKCiiigAooooAKKKKACiiigAooooAKKKKACiiigAooo&#10;oAKKKKAPPf2lPCaeJfhVrKtHvxaO3b+FSf5fyr4z/wCCSv7Peo6f4x8TeIb62Mdubpo4CRjPPb/P&#10;p61+gWv6PH4g0eezmG6K4Qo43FdyngjI9RkfjWb8O/h7YfDbw+un6fF5UIZnIznLE8ntz07DoK8y&#10;vl0KtdVWeTXyqnVxCrM3VG1cUtFFemesfF3/AAVv1WSw+HMcMf3HlUsM9a/Pu9H2aC1S1XMs7beB&#10;X3t/wWDke38DWJIG15gDivkn9k34ff8ACzvi/BpxRpbe3kWRmAyF9q/Jc+wzrY9x8z+feMsFLEZx&#10;yW0ufc//AATY/Z7tfh18PbbUpLfbfXybpGK4PrX1TcDZbEDgdOPSsP4b+HB4b8OwQKgRUTAA9OMf&#10;y/WtfV5/s2nu3pz+XP8ASv0PK8MsNg0rH7LkuCjg8BGFuh+V3/BSfXW1j47eW3JiG39a8XsjslLp&#10;0XFd/wDtt6t/bf7UGrqGysRHHpXn1mNtlL/tNivwnP3zYyTP5b4ulzZlKXmWQ2WI79aRo9/0pyL+&#10;8z320rKUFeafOkTwbUPFG0zWbxYxu5NSEeZSwPtYgHHY1D+Iwm7ah8N7w/Dz4naVrMErRiCVfMIO&#10;MjNfsN8CvHEfjzwJZ3sb71kiU5z3xX43+IAZrXbF97GRj1r9Df8Agl78UP8AhI/hkmmvJums8qdx&#10;5AHP9K/TuCMQoT5L7n7V4YZo41lRb0Z9b0UUV+qH9AFLX5xb6TMxOPlr8aP2lPE0niv9pDXbqZtw&#10;t5mVOewJFfsl4st/tHh66GCT5TYA65II/rX4nfEOxvh8VPE895aTwf6awjLqQHGTXwXHMJSoKx+T&#10;+KMKksNHlEtrbzIQwHJ5pAoWQAfjU1m2bYHPbp6Ux0+fIr8U5WtGfzfFci1Ef71SQ/cqNutSxjCU&#10;1dGOu4rHAqlBbrFLvZc5Y5q2zc9qnislnh5PB5H1rWEL1EzejH3lI+lP+CS/iRNH+JWpaQsnyzRe&#10;bj0wwB/Qmv0ihffEp65Ar8i/2GfGyfD39pC082QBLkGEDPXNfrZo10L3To5FO7dzn68/1r9v4NxC&#10;nh3Dsf0/4bYlTwDpdh+oWa39nJE67ldSCPrX5T/8FHPhSPg98XptXtrfEWpAtnHAFfq/XyJ/wVd+&#10;FMPij4Ky3yR/v7Zz8wX7q9T/ADr0eJMH7bCuS3R6/GeWrE4JzS1R5P8A8Eepft2o6qxGFWQsB65U&#10;1+idfn5/wRl0N00rVbllbZv2I/8AewDX6B0cMUnTwdn3K4KoOllyi+4UUUV9EfXhRRRQAUUUUAIx&#10;xSBsmnZprYzQArNihTkU0zBWwSAT0GetOHSgBaKKKACiiigAooooAKKKKACiiigAooooATFLRRQA&#10;hGRTSmKfSA/MaAPHP2o48wWDf9NMV4+q4zXsv7Uaf6BZf9dK8YDYAr/K/wCktHl43rf4Yn7Jwjrl&#10;0fVjqOtFAOK/AbaaH04m72paM0Z4p2b2QruwhOKUcmkbHuT6CtfQfAWreICPsljcFW/ix0r2sr4b&#10;zPM6qoYChKcvJHNXxlGkr1JpGQx2Lz+VJv59D78V6l4a/Zkvbp1fUblIUPJWPlj+degeHPgfoXh4&#10;Ai3E8i/xSfNz9K/e+FPov8UZmo1MalQj15tz5vG8ZYOl7tL3n+B4L4f8B6v4pkAtLKYqTjzGG1fz&#10;r0Hwr+zFLclJdXu+B/yyQf1r2S3so7OLbCiRoOwUCpRwOa/qHhD6MPDGU8tXH3rzXfRfcj47H8XY&#10;yvpTfKvIwfDXwx0bwuuba0TeP42GW/Ot4LtAH8qdn5elB5Ir+hMuyfBZfTVLBUo04rpFJHy9StOo&#10;+ao22Ky7qAMClor0zMTGRSFKdRQA1QRTqKKACiiigAooooAKKKKACiiigAooooAKKKKACiiigAoo&#10;ooAKKQtikYkdKAHUU1WOeaC3NK4DqKYH5pd+KYDqKZ5tR3eoRWEReZ1jUDJLHGKzq1qdKPPUaS7s&#10;aTbsiboPWmvn6YriPFXx80Xw6HWOb7VKv8EfP615x4n/AGkdV1clbKJLJD0Odxr8k4s8ceE8gvGv&#10;iFOa+zHX8Voe1guHsbiX7kbLzPdNS1q10mPfcXEUIxkl2ArjPEv7Qeh6HuSKVrqYdFQcfn0rwXVt&#10;cvdelLXl1Pc57O5K/lVQKFFfzHxZ9LvGVW6WRYdQXeWr/A+uwXA0EubEzv5I9G8RftK6rqQK2cKW&#10;kZ/iPL1xWteM9S8RyE3d7NMD2LVn4AHf86QL7D8q/nLiLxY4ozttY3FS5X0Tsj6vCZHgsOvcpq/c&#10;AuO+aTaRTqK/PZ1pT1m235s9SMeVWQi0rJSY96XNZX10Kt1ERdhJruP2fTj4gp/1zauGHy12fwIk&#10;8v4iw89UI/lX6V4R1OXi3By/vI8jPk3gai8j6SX7tLTQ2PyrL8eeMLb4e+CNY168jnltNEsZr+eO&#10;BQ0rpFGzsEBIBYhTjJAz3Ff7DUacqklCKu3ZI/DL9TWqvbptuLj3I/lX5rfED/g5q+G2lhh4Z+H/&#10;AI11ll6HUJbbT0bnsVeY4/D8K8S8d/8ABzV481CaX/hGfht4W0hX+7/aV9PfsOOPuCEelfsWXeAX&#10;HOM1WC5F3nOEfw5ub8Dz55rhY/aP2er8Ev8Ag4a8DHwr/wAFDJ9S2/L4n8P2OoFhn5mTzLUg+4Fu&#10;v4EetY/jv/gvn+0j4zEgtfEmh+HEkBG3TNFg+XPoZxKwx9a+Zvjn+0Z43/aX8Uw61478R6h4l1O2&#10;h+zQz3ZXMUW4tsUKAAMsTgDua/ofwX8E+IuFc8/tfMatLkcJQcYyk5a2a+ylul1PIzHMqNel7OCd&#10;z+hb/gnr8XJ/i18DfD2rXExmk1HTre6LFs5Lxq3fnvX0RX5//wDBDLx5/wAJJ+yx4YVny1tA9oR6&#10;eVK8Y/RRX3+DkV/GPE+Xf2fnGLwH/PqrUh/4DJr9D6OjPnpxl3SFooorwzQKKKKACiiigAooooAK&#10;KKKACiiigAooooAKKKKACiiigAooooAKKKKAPjL/AILEac7fBiG425WKYHOOlcP/AMElPhTu0O91&#10;uSLc124ZWI5A4xivpn9vn4Tn4sfs761aRxmS5hhM0SgZJKgk/pk/hWX/AME5PhtJ4I/Zq0BrqIJc&#10;3EIlORz3X+h/Svl6mVueYe0ex8bick9rmntWtD36KMQxhQAAOwFY3xBvxpvha7mJAEcTscn0U1t1&#10;4d+3X8X4/hZ8Hb+ZiQ00TRrz68V7eYVFTw0pM+gzbERw+DnN9Efl78Z9aXxP8b9b1FHLJJOy5znO&#10;Ky7QeY2ByM1RtLYzzzzFixuJGlyfc5rS09PJbmv53zGop4iUj+Ps8xSq4uU11ZajWh14qIzY6etN&#10;a4rj5tDzefQnUfJ6VX88LN/WpY33RVSlH7+sKs9rHPiJ+6K0ZMy4PHrX0z/wS18XjSfjBcaf5jKl&#10;whG3PUnivmnqnvkV6Z+xf4mPgr9pDSTj/j5kX8RmvrOFMQ44hH23AuJlSx0bdz9doH8yFD6qDT6g&#10;06TzbGM/7OPy4qev3uLukz+tYO8Uxk0QuIWRhlWGCDXxX/wUj+G2j6D4KudUSyhiuGfdlEC5JGf6&#10;19r18ef8FWr1bf4W7cBfnHTvnn+tfPcTwjLBtyPkuNaMZ5dJy6H5+WLGSFc8ZA/lVkQYqhpU7TQp&#10;9BWhJL5a/wBa/Bq7XNc/lLEpc5FKtSLxFjvSK28UjnLda57qxxSasMlQtH8vXoKltYpDGqM+wj1p&#10;jSCNgQPu9aZfv9stJGT7yAk4qqD963UvDu7sUIdcj8HfETStTS6CPazqzMDxjNfsx+zn40h8ffCf&#10;StTgfzFuIFO71OAK/O/9jn9lzwv+0H4MM+oQF50kCsc81+kPwd+HFp8KfAVlotipW3tF2KCc9OP5&#10;1+vcEUJxi5M/ovwywtSFJzex1NedftS+DF8a/BPX7UoHZrR9vHJbaQB+tei1DqFjHqdlJBKMxyqV&#10;YV99WpqpBwfU/Va9JVabhLqfMf8AwS1+Fk/w8+Bo+1QtFPLK7fMOSNxx/I/lX1FVHQfD9r4bsBb2&#10;kMUEQ6LGuAOMVeqcPRVKmoIjCYaNCmqcQooorc6QooooAKKKKAGyDOKRRmnMNwpClAdTkPHHhy91&#10;X4jeEL+3iL2mlz3LXThwPLDw7V46tk+ldchOcYxj3pSmT1oEeG/HNBTldJPoOooooJCiiigAoooo&#10;AKKKKACiiigAooooAKKKKACkH3jQTgUjnFLzA8i/alf/AIlll/11rxkje34V7F+1I/8AodgP+mma&#10;8dY4/Kv8sfpLSb43rf4Yn7Hwh/yLopeYAbaChkk2jqxwPel7UmM1+CUnBTi6mq62PprO2m51nh34&#10;Ia34gUSIkUMTD7zSB/5Gu48O/swQxFX1G9d/9iIYBryzS/F+p6C++1vrmPb0UOdv4jvXaeHP2k9W&#10;0xwt5Cl5H0yBtNf1L4Z514V0pRWbYeSn3n7yv5WR8Zm+HzyV3SkreWh6v4f+E+heHyrQWUW9f42G&#10;Sa6SK1SNflRV+grgPC37Q2i63hbhmspD18wYX867bS9etNXi32txFcL6o2RX90cI5pwpiKC/sKVP&#10;l6JWv/mfnONo4uMn9ZTv5lsDB4pQSaN3NG6vvNLHnhnBo79KQcNTsnFGnQAHSkON1LnAozk0tGAt&#10;FFFUAUUUUAFFFFABRRRQAUUUUAFFFFABRRRQAUUUUAFFFFABRRRQAUUUUANPB96RuaVhg5pvajrc&#10;N9wA5pR0pjy7RknArmPF/wAXdH8GxP59ysso6Rxncf0ryc3z3AZXQeIx9aNOC6t2NMPh51pctKLb&#10;OpI2jP61keJPHemeFbYyXl1FH7bsk14x4u/aH1XXcx2KfYYH43A5f8PSuBv7qS/maWeSSaVuSznN&#10;fyzxz9KzKcFzYbIqftp/zPSPy7n2OXcG16lpYh8q7dT1jxX+07vZotItcntJL0/DFeceJfHmreJ5&#10;yb27mkB/gU4UfSsoj3oPzCv5F4w8Z+KeIZt4nEONP+WL5V+B91gOHsFhtYxu/MahLA8/gOtKB60B&#10;cUtflVSpKbvN3bPaiorYQnFLRRWRYUUUUAFFFFABRRRQA1hyfpXVfBafy/iLZe4I/lXL1v8AwtuB&#10;bePdNJ/56bf1Ffb+HWIVHiTBz/vx/NHm5tHmwlReT/I+oz/q6p+JNKj13QbuymXfDdQvDIufvKwI&#10;I/I1bT5oxTs5Ff7MUpOykj8FPxdu/wDg3juvDermC68a3+rxZ+9a6Ytr+rSSfyrvvAv/AAQJ8K2u&#10;37fHrWpev2m9Kf8AooJX6vvYRO2Si5+lD+TbISdigDJJ4xX6hmHjRxvjf42Y1F/gtT/9IUTihl2G&#10;jtBfn+Z8EeBP+CK/w78OBP8AildHfb3uYftJ/OQsa8A/4Lc/sOaN8Df2S9C1/RLCzs2sPEMMEwt4&#10;EjHlSwzA9AP41jr9F/i1/wAFB/gl8DWlj8S/E3wdYXMGfMtE1BLi6THrDEWk/wDHa+GP2/P+C0/7&#10;Nvx8+Fl/4Il8O+LfiJpd1JFOfIibSraR4nDofMd0mHzKM/u+hr6bw4p8aYjiLB5zOhicTTpzUpN8&#10;zTjtK0qjUL2bteS9THGfVlRlTuk3/XQxf+Denx19o+Geo6YX+fT9XlQLnojpG4P4sX/Kv1kibdED&#10;7V+QX/BGT9pLwN4y+NPibQfDngm08CW6QRX9tDHqEl3JdKHMbl2cDkb4+n949a/XjTphPZRsvQiv&#10;lvGHDV6PF+NnXoSoupJT5ZOLa54qWrhKUd29pP7zfL2nh42d7aE9FFFfmZ2BRRRQAUUUUAFFFFAB&#10;RRRQAUUUUAFFFFABRRRQAUUUUAFFFFABRRRQBDfWMWo2rwzIkkbjBV1DA/geKg8P6DbeGtJhsrSG&#10;KCCBdqpGuFH6k/rV2ijzFZXuNkkEUZY9FGTX53f8FX/jHH4h1638IW8hLhdzgN0PGf1r7k+M/j2D&#10;wF4JvbyZggjjYgk45Az/AIV+P3xh8dN8UPjVqGvO5kSN2jXJzivh+MM1jRpexTPzPxEzqNDCvDp6&#10;mNaRCCNY+f3YCmrO7atRWjiSNmJ+8xNTTINoI9Pzr8SqNyk2fzBUm5y5mR59xQsO+mhyr4xx61OW&#10;2gdvWiGpa2BEMaVSnm2y1eALox3AAVUFv5p3cGlWot2sKrh5NKxH9pzj/ertvgJOIv2gfC7DvIv8&#10;64mW3AQjdg5rrP2dIGm/aB8OR9dsqgH8a93h6nVjiVofS8MQnDHQ0P2V0J9+lQn2P86t1Q8NJ5ej&#10;QjGMCr9f0JQ1px9D+v8ADO9GL8kFfGf/AAVohI+FyEg4Lr/LFfZlfKP/AAVN037d8JAcbthyfbk1&#10;43EkebBSPA4sjzZbM/OLSFCWaf7oqYHetRJ8tuu3oOKmzi396/nzGe6z+Rcc7TY9Pk4pJOVptv8A&#10;vKkmj2r17VzLVHnvzK5kwW+lPs51k3R9PMWq5bDNnpVu2jQpvB+6KeGqWqXZWEqWqan0d/wSq8a/&#10;2T8Qr/RJG+XyzIqnoTuFfpdYuJLRCOmMcV+P37IXjSLwF8fLOZmEYvf3OfUkiv1u8EX4vtDiI/ug&#10;/XgV+38GYlSpuB/TvhvjlUw7pGzRRRX3R+oBRRRQAUUUUAFFFFABRRRQAUUUUAFFFFABRRRQAUUU&#10;UAFFFFABRRRQAUUV8Lf8Fy/+ChOpfsefA7TvDPhC+Nj438dGSOK6jI8zTLJABLMvo7FlRD2+cjlR&#10;X0HCvDWM4gzWjlGAX7yq7K+yW7k/JJNv001Mq9aNKDqT2R9LfFf9tr4TfBDxRBofij4geGdK1y4k&#10;SJNOe9V7zc5woMSZcZJ4JArvtZ8b6R4b0ZtR1PU7DTbCNlVrm7uEhiUsQqgsxAySQBzyTX8z37NX&#10;7Pnjj48fETT9Z0yxuL2CDUori61C6lwrsJAzHc3Ltwc4yc9a/Rr/AILefGG/8O/sE+F/DFwz/avF&#10;+vRtLu7wW0bSMP8Av40P5Gv2PiLwcyzB8SZdwvl2O9tWrNqs1y/u7Wfwp3T5eZ2lK+nQ8+lmE5UZ&#10;15xslt5n6p2ur219CkkM8UscihkdGBDA8gg9xVhXDdDX8sPw9+NfxC+C8VrfeF/FPi7wxCWJgk0/&#10;UJ7WKT5juA2sFYZByOQec1+ln/BGP/gqv4/+KvxS1TwL8SPEU3iTzbNLvSLq5iiSWLy2CyxFkVTI&#10;WDqwLZI8tuea6OOvo65nkGWVs3w2KhXpUtZKzjO17Oy95abv3lZJ+hOGzeFWapyjZs/XIjIoYZNQ&#10;WF6L6ySVejDNTg1/OfkeueJftR3Ba+sI/Yt+teUt1r0f9pi68zxXax/3Yz/OvOCen1r/ACa8fsZ9&#10;Y40xUu2n3H7TwvT5Mvp+YUUUV+Kn0YZxQTnkA/UUUhXdT0tcl9wI3D1A9at6T4gvdFmWS0upoCpy&#10;ADwKphdppQ3Nenl+b43AzU8HVlTfeLaMalClUVppM9E8MftH6tpTIl7HFeRjgsOGr0nwr8eNE8Sb&#10;EM32SVj9yTg185fdFIw3/wCIr954Q+kvxVkzjSxUlXprpLd/9vbnzWP4RwVdc1Ncr8j6+t72O8XM&#10;UiOp6FTnNTEYWvlXw1491bwnIhs7yXapz5bH5T9a9I8J/tOqrJHq9s0ZPHmJ0r+seC/pM8MZzy0c&#10;a/q9R/zfD958TjuFMZR1prmXluexbvloTrWPoHjXTPE8Ya0uopN3O0MN35VrD71f0LgcwwuNpKvh&#10;KinF9U7o+ZnTnCXLNWZJRRRXaQFFFFABRRRQAUUUUAFFFFABRRRQAUUUUAFFFFABRRRQAUhOKWmE&#10;Zbn8qABnwP8ACnBs0wn2zWN4t8d6d4Msmmu7hEwOEByx/CuHH5jhcBRliMXUUYLq3YunSnUlyQV2&#10;bTSbQSe3auW8b/F7SfBkLLNMJJ8cRIctXk/j/wDaBv8AxPut9NJsbfpv/jcVwErtcSl5GeSQ8lnP&#10;zV/I3iN9KfBYJTwnDq9pPbney9D7fKuDalT38W+VdjtPHHx01fxTuS3zYW3QBfvMK4lsyS72Yux5&#10;JY5J/GjdhsjJx60A5r+J+KOO874grOvmdeU79L6fdsfoOByyhhY2pQSFJJ7/AKUgGP8A9dLRXx56&#10;Ih+Y0uaKKQrXEPNAGBS0UxhRRRSAKKKKACiiigAooooAQnaK0fCNx9k8VafJ6XCH9azyM0+1n+y3&#10;8Mn/ADzcNXt8PYj2OaYequk4v8Uc2LjzUpR7pn11ZSebbRt6oKmX7tZ3hW5+2aDayDndGp/StFel&#10;f7SZTiFiMFSrr7UU/wAD+f6seWbiflx/wXE/4KO/Gv8AZE+O2i+FfAuuWGgeHta0OPUUu49Mimuz&#10;N500cse+UOuAEjYbUBG/rX5kePP2mPjL+09dNa654x8eeMPM/wCXI3lxPD68QIdg/Be1f0NftQfs&#10;YeB/2n77TL/xR4a0jW9Q0dJI7Ka9txN5CuVLABvlOSq9Qenua5rwP+wP4Z8IWyxwWNrbQJ92KGJY&#10;0X6ADFf1Dwh42ZHw5k2Hw+EyiE8XBWlVfLG7u7O6jKb0te7WtzxMRltWtUblU93sfzla54L1Pwr4&#10;l/sjV7SfSb8MgeK8QxNEHAKlgRkDBB6dK+u/hH/wRn8VeO4Un1HXreCLGSllatMT/wADYrj/AL5N&#10;cR/wVx8feE/Hn7bniD/hDJra80bRbeDSjd25DRXc8SnzWUjqAzFM8g+XkHGK/Xn/AIJWfEnT/i/+&#10;zf4b1X5JZruwjExPJ85RslH4SKw/Cv17xd8SOLMs4ayvOMvf1aWJj+9XKpOMnGMopc6dtOfRq+nd&#10;HBgMHQnWnTnrbY/Hf/gnx4ivfgH+3pomn3pa1mS+udCvkIKkP8y7CP8ArsidfSv6KPhjq41jwnay&#10;g5ygr+ev/gphpdv8Bf8AgqT4+n0aZCNP8RW+uI0f8E80cN5IOO4kkYH6etfu/wDsneJRr/w4s3Db&#10;wYwQR3GK/JvpG0ljKmU8SRVli8PH71af5VUvkd2UPlVSj/K/6/I9Xooor+aj2QooooAKKKKACiii&#10;gAooooAKKKKACiiigAooooAKKKKACiiigAooooAKR3EaEnoBk0tU/EGnPq+jXNsj+W00bIG2525B&#10;GRyOfT3pO9tBO9tD4D/4KgftdwzahD4R0a6SWTJ+1gP93P8A9b+VfFVlNb2sRjWTPmfO3rk1+i+v&#10;/wDBJzw/4m8Z3+sajfz3k96SSXByv5ZH61Z0z/glN4SsD0ZtowMqf8K/Nc+4exeNqOR+N8VcJ47M&#10;q7ktj87bS7hEDLHJ0Hepw5Yp1IxnivtH9oT9hrwz8MPAGo31vblZIEyDXxxpUK3C748CIZU5r8+x&#10;+SVcLpI/HM84dqZdLkmV2bZAr+rYwaIHk1C4WCGOSaWTgBRnmoLm3Ms0rB/ki5Ar3H/gnd8O0+JX&#10;xTaS5tw8Fj0yMhjWGT4F4iv7M4+H8tljcSqSPKtM+GPijWJSltpd023jO081rW37OfxC1GQKmg3R&#10;HY4P+Ffrb4Y+FGk6XaIRZWyt1/1QroIvDdlARtt4Vx6RqP6V+pUODIOKcz93wXhpT9mnVlqfkRF+&#10;xj8Q9TXnRp4zjjOf8K9M/ZV/Yn8Z6L8dtJ1PVbE29lbsC7sfujuQO59q/S9tGt2P+rT/AL4U/wBK&#10;mgtktkwgA+gr18JwxSoz5kz3MBwDhsPWVW+w3T4DbWUaHqBzU1FFfUpWVkfoEUoqyCvC/wBvjwo3&#10;if4I6ntXc0EJk/LNe6VyXxt8LN4v+HGq2aKXea2kRVAzuJHA/MAfjXFmVF1cNKCPMznD+3wVSn5H&#10;4u+HJvMEqy/KY2IIPbmrsw/fYHTGaj8ReDNa8M+ONS0yXT7sbZ2Bwh6ZJH6YrTPgnxDJIqjSLtwU&#10;whCH/CvwbG5FXc5WP5TxvDmJ9tJRiZsUZQ5z70tvcLOcAgkHoa1tO+B/iu5XzBpd5yeBsNYerade&#10;eE9YFtqdtPaOT/EhAry55biKa1R5tbIsVRjzyQ+eHe5HT+tR2FyrT+X0/rVi4WO4vk8ls/LT/Bvg&#10;K/8AiP4vXTbKRYp2bFcHsJOooLc8WnQk8SqcNzNvbx/D/iDTdQTcrW1wrgj0yK/YP9lDxd/wmvwn&#10;02+8wOZIUDY55xXwP4f/AOCW/inxh/r9Q2q65X2Nfev7JPwPu/gL8KrbRb27+1zx8FsEDjIGM89P&#10;UCv2rg7LatCKlPY/pLw7yivhl7SpsepUUUV+gH60FFFFABRRRQAUUUUAFFFFABRRRQAUUUUAFFFF&#10;ABRRRQAUUUUAFFFFABX4Gf8ABwh8QLnxf/wUT1HTZmbyPC+iWGnwJn5QHQ3LED1JnP5D8P3zPNfi&#10;D/wccfs83/gz9qbSPiHFbyNovjDTY7OafblY7233KUJAwN0PlFckk7JOy1/Qf0ZsVhqPGajiH706&#10;U4w/xe6/v5VI8rOVJ4bTuj7Y/wCCaX7NOkaJ8LtDjW2j8mzs4lUbfvNtBZj7liSfcmvnr/g4O/Zx&#10;+J3xY+IfgZ/Cng/VNb8GeGtHmY3FjslKXk0371PKDeZxHDAc7cHdgEkEC7/wR0/4Kp+CrHwRpngb&#10;x5rNr4c17ToltLe81CURWuoxqNqHzW+VZMYBVyNx5UnJC/pxJPofxJ0SKeK4tL6zuF3xyxSK6SD1&#10;BHBr5z63n/h9xhPM8dh+etGVSzqKXLPnunOMk1e6b1u7Xaavc15aWLw/JF6abH5y/si/sLQeJ/2J&#10;X8M69ZeRNceHZI50njKGCaWNnbI4IKu5PqCPWvzo/wCCY2qT6V+2x4OaAsA5uUlx3X7NKef+BBa/&#10;XL/gqH+3x4C/Yu/Z+8SeGtB1XT734i+IbKXTtP020lWSXTzKpRrmYDPlhASyhuWYAYxuI/M7/gjp&#10;8Gbjxx+0LJ4hMLG00SHyI3x1nl44+iBs/wC8K/WOBsRj8PwHxHn2cxcaeMUuS+nNOopxcop7pynF&#10;J9eV9jhxKi8VRpU947+i/wCGP3z+GV2bzwfaO3OYxXQ5+X+VYvgLTv7M8LW0R/hQCth2wlfyLOXL&#10;HmPePnb9oiYXHxCIz/qkA/PFcP1Aro/i9d/bPiFqD5ztYD9K50rtI+lf45eKeO+tcV46qv8An5L8&#10;z93yWHJgaUfJBRRRX58eqIeRQBilopgJ3paKKQhBxSg4FFFNttWAbsyKdjj/AB5ooou9xklnfT6d&#10;Or280kDDoUbbXf8Ag79onVdC2x36C8hX+L+PH9a876n6UZ4GefavvOFPEniDh6qp5diZRS6XuvTU&#10;8vG5PhMUv30NT6c8HfFvSPGKAQXAWXHMbnDCumEm4ZHSvj6J3jbdGXV1OQc4x+Vdn4N+OWs+FSqS&#10;v9utweVkPzAexr+xeAPpXYTE8uF4ip8k/wCePw/M+DzLgurC88K7rsfR+7mlJxXIeCvi/pPjSJRH&#10;MLe4/iikODn09K62NvNXOcj2r+tcm4gy/NaCxOX1VUi+qZ8TXoVKM+SorMcWwaAaavPFKo2mvYMR&#10;1FFFMAooooAKKKKACiiigAooooAKKQnntRnA5pXAWq93eR2cbSSt5aINxYnAH1pL25e3t5WVC5Vc&#10;qo6tXz78XPG3iHXNRlhura4sLRGwEXgEe5r888R+P6XCuXvFyoyqyeyim/vfQ9LLMteMq+zul6nX&#10;fEb9ouKzZrbRcTSDKtOfuL9PWvINX1e61++a5vJpJpmOQznIH0qqpHY8Z6AU4Lx7elf5l+Ifi1n3&#10;FVdrG1HGnfSC0S/4J+t5TkmFwcLwV5d2JjLZpWO4Ugb5eaU9B71+VPV+8e76jVTaaUHNLSHpSd2H&#10;XUWikHSlpWGFFNJOaUZosMWiiigAooopAFFFFABRRRQAUUUUABGaSRdyke1L0OaMbjWtOo4TVSPQ&#10;l67n0z8HdR/tLwBYv/sbT7YOK6lOleafs16p9q8E+R/FBIQf516Yor/YzwtzJY7hbBV07/u4p+qW&#10;p+D5vS9njakfNik4FflH/wAFsP8AgsI2gPqnwc+FWrbb3DWvibXbOXm27PZwOOj9RI45XJUEMGx+&#10;p/iGwTVdCu7WTf5VzC8T7GKttYEHBHIOD1Ffze/Af/gn94r+MHxp1zRbyC6ttI8M6xPpep3zIQZp&#10;4ZSjxR5HL5HJ/hB55IB/rnwLyjht4jF8QcS1EqeCUJKL2k5OVnb7TTiko21k12sfM5nOtaNKitZG&#10;P+y3+xfr37TXhTxNfabBKJLG22aXn5Uu7oEMUyeMbQVz0BkU54NQ/CD9sj4y/sYLqvhnw14j1Xwm&#10;RMyXdhcWcUj2svRtqzIxib124z1OeK/cj9iv9jnS/hH4PsoIbCGztbaIJFCq4CD+ZJ6knkkkmuc/&#10;br+FX7OWhytq/wAUrz4e6ffQR71/tSOCW+kTgfJHgzOOnCqfpX3eC+kI82zXE4TM8s+uYSrJOlS5&#10;VOUOVWXutSUm7cz/AJZN2bRyyyn2cFKE+WS3Z+IHwg+Ffiz9r741/vX1DVbrVb37VrGqTsXZQzZk&#10;kdz1c5OB3JHav6Jf2QPCc3hj4eWsUiFAqAKvoAK/L7xT/wAFVfgZ+zsXsfhf4KvvFL2rlYZTCmka&#10;aePvKNplPPYxp9a+g/8Agk1/wV21r9rfx74q8OeL9O0LSLq0SG70e30yJ0X7PlklDl3YsysYueM7&#10;zwMV5njHg+MeJcEs+xmX/VMFhI+5CTXPabinJx0a+zo4xUYrrqy8vlh6MvZRnzSkfpBRUdrcC5gV&#10;x0YZqSv5dPbCiiigAooooAKKKKACiiigAooBzRQAUUUUAFFFFABRRRQAUUUUAFFIzbRUP2tS+MjJ&#10;6DuaAs2T0U0saUHJoAWiiigDwX/goFdpZ/AvVmyu8w4+nWvys0K6MWmCNTkuSa/S3/gqJqR0/wCA&#10;94EfDyjGK/NHTtljpemuSAWX5uK/JONpv21j+ePFSX+06FXWZZNN0WUqd078BT35r9Gv+CWXwdh8&#10;NfDGHWpYil5fglht+n9Ca+Cfhx4UPxM+MGnaWib4zKu70xmv2A+BvgyHwR4Hs7KBAiQxKOBjnFHB&#10;GC5q3tGjo8L8pjKr9Ya2O0ooor9bP38KKKKACiiigApHXeuDS0UAcXrXwH8N63qb3cul2TTyHLOY&#10;uTwB2wO1Tw/BzRbeMKtlagDgfu662iuZ4Og3dxRwyy3DSd3BHMp8L9OhjIS3tx6Yjrwb9rj9j7TP&#10;iN4eupYrYC9jQvG4XHTtX0/VfUtPj1C3KyDIx+YrixmUYetTcVFJnm5lw9hcTRdNRSZ+I1/ol54X&#10;8Q3Ol3qtFe2jlQCOq54rpP2UbhtJ/aK08sciWRUJ969Y/wCCkHgK18EfGNLu32Rm7JDEDHevEfBG&#10;vDw18UNGvIzwkitI44HWvx2pgPZZjr0Z/M9TAxwee+z6XP2c8G2EVto0TIMbkU/oD/WteuY+EPiF&#10;PE/gLTruN1dJYEYEfTH9K6ev3DC29jHl2sf1Zl/L9Wg4bWCiiiug7AooooAKKKKACiiigAooooAK&#10;KQnFGfyoAWio/O+Y8f40qSbj+lAdLj6KKKACiiigAooooAKKKKAMvxp420j4c+F7zW9f1Ox0bR9O&#10;Tzbq+vZ1gt7ZMgbndiFUZI5JxXlf7RXwe+Hn7dnwLvNB1CfS/Eugaou6G6sbpJRFIv3JYZUJAdT0&#10;IPcgggkHhP8AgsB8CfHn7Sv7F+q+DvALaZ9u1G+tpdQivbloPtFpExlMcbBSC5lSHhiq7Q3zZwD+&#10;F114N+Nv7EfiZ7uOHxt4CvIXG+7sJ5IoJCp6NLCxikHqCSCDyMGv3bwv8MsLxFgvruEzWOGx0Knu&#10;U21zWSTjJWkpp819UpWsu55mNxsqMuWVO8bas9g/a2/4Iz/E79nrXLqbw9bN418PqxaKW0ULeRpk&#10;4Dwk/McY5jznrgV85wfDz4h+EZZbOPQ/GemOzfvIFsrmEk9OVwOa+qPg3/wXk+MPgiGK08X2+g/E&#10;LT0wrNfW4s7zaMcCWEBOnGWjY9yTzn6o+C3/AAWS/Z7+LU6ReMdK1jwDeuQC9zbG9syT0xLCC/1L&#10;RqB61/RuJ4o8Ucgw3sszyynj4x/5eUm7vzcEuZv0pxPHjQwVV3hNx8n/AF+p+dXwS/YA+JPxp12C&#10;N9DvtCsJHHm3eowtEyjuVjbDsfTgD3Ffst/wTt/YZsfgB4LsLOG3ZY7Yb2eQfvJ5Dyzse5J/IADo&#10;BXr3wDvfhV8VNKXU/BmveHPEdrhWMunXkVwI89AwUkqeDwcEEEY4r2nT7OGzgCwqoUdMCv5X8TfF&#10;fiDiqosHmcVRpU3dUkmrS7y5tXJJ6Xsl0Suz3MFgaVBc0NW+pJFCIIAo6AYqHVZ/s2nSueiKTVlu&#10;lYHxG1Aab4N1CTOP3LAflX4XxDi1hcsr139mEn+DPVw9NzqxgurR8zeIrz+0Ndu5T/HM38zVTFBf&#10;ziWPck0bsiv8XM5xbxWNq4n+aTf3s/fsPT9nTjDsFFFFeWdAUUUUAFFFFABRRRQAUUUUAFIeRS0U&#10;wE3Uu3jNFIwJPWn6E2bYscrRTKy5DqcqynBB9jXdeBfj3qfhdkjvH+3WnTnh0/HvXCY4pc4Hv9K+&#10;04U4/wA74crqvldZx11XR+qODG5Zh8XHkrRPqLwd8SNM8aW4aznXzMcxscMPwrdzu9frXyHYXs2m&#10;XSzW0rwSg5Dq2K9T+Hn7Rkli6WuubSmQBcL/AFr+6fDP6TeW5tKGBz1exrfzfZf+R+b5twjWw7dT&#10;D+9Ht1PbqKp6XrdvrVss1rKksTjIKnrVoSV/VWHxNLEU1VoSUovZrVM+NcXF2e46ikDc0tbiCiii&#10;gAooooAKKKKAGtwelBO4UuMmjHNSA3bVW+0e31SAx3EKTL3DLmrgGBTc4PvWNbDUqsPZVYqUezVy&#10;oykneJwfib9n3Q9dJeGNrOQ9DEcAH6VwHiT9mjVdMdpLCaO5j7K33jXveQDTuq1+U8UeB/CWeJvE&#10;YZQk+sfd/I9nB8Q47D6Kd12ep8n614L1Xw+x+1afMuOpClgPxHFZKyAN/d9jX1/cWaXMbI6I6nqG&#10;GRXOa58IdB19f3tlEpPUxjb/ACr+d+JPogKznkuK17T0/HU+nwfHDTSxMNPI+ZDk0vQc17Tr/wCz&#10;BaTljZXUkX91SMj881x2sfs8+INMJMaRXKDoFbn+Vfg+e/R64zyxt/V/aJfyan02G4py+tpzW9Th&#10;80A1p6n4J1bRWP2rTriNR1bbkD8ay3Ta20gofda/Ksw4bzTASccbQlBruj2aONw9XWnNMcTmlC+9&#10;MCAcEj25o27T2NeK4teR0Llew6ikFLS6FdQoooqRhRRRQAUUUUAFFFFABTQev6UueaUCnfSxPkz1&#10;P9l7VRHqt7aZ++vmAfTAr3BDkV8w/BnWTovxAs3zhbg+W30r6chO9AfUV/px9FzPVjeElhZO8qUm&#10;vk9j8h4xw3sse5LaSQ513qR61458dLTwP+zp8PfEHxA8RJbaZofh6GbUrtooQC7s5Y7VGN0kkr4H&#10;dnk9TXslfBH/AAcZanf2f/BP6KG03fZ7vxPYx32AT+5CTuM+n71Yq/sDgnJIZ1n2EyirJxhWqRjJ&#10;rs3rbzte3mfG4mo6dKVRdEfnp+19/wAFxvi/+0NqN5p3hPUpvhr4QJMcFno8vl38seeDNdjEm71E&#10;RRcHBDdT87eBP2a/iR8e9Va8sdD1jUHvH3yahekokpPVjJIfn/DJr33/AIJG/s7aP8ZPHuoahqNt&#10;BfXVjPFb2qSoHW3JDMZMH+LgAHtg4r9pvhf+yjonhvT4Wkt0eQKCciv6q418XMv4AxlThnhLLqcJ&#10;UklKcr2bcU9laU2k170p79GtTwsNgJ4qKrV5vXofjz8Ef+CJ3ibxdJFL4l1Uwo33rfTYiT7fvXGP&#10;r8n4198/sW/8Eq/D/wCzf4jh1jS9NMGo+V5Ul5NK0k8iEgkEk4AJUEhQBwOK+3tJ8F6fosYENvGm&#10;PQVifFf49+BvgFov2/xj4q8PeF7TazI+pX0duZdoyQgYgufZQT7V/O3EPidxfxRJ4TF4mc4z09nT&#10;XLF+XLBLm/7e5mevSwWHoe9FfNnU6VaGysY4zztAFWa434K/H7wj+0T4CsPE/g3WrfXNB1Pf9mu4&#10;lZBJsdo2G1wrAhlYYIB4rsq/OsRh6tCrKhXi4zi2mmrNNaNNPVNPdM6001dBRRRWQwooooAKKKKA&#10;CiiigAooooAKKKKACiiigAooqDUdSt9IspLm6nitreFSzySuFVAOSSTQNJt2RPRXyD+0T/wW4+Bv&#10;wC1Cawh1m48XanCQGg0ZBLHnuPNJCZH1r5k8af8ABzHBBqTLoHw0E9rn5XvtT2SH/gKIR+teZXzj&#10;B0XadRfmfaZX4dcR5hFTw2FlZ9X7v52P1Xk/Wubh+HkEXxEk8SNe6hNdvamzS3kkBtoUJBOxcZBJ&#10;Ud6/L7Qv+Dm6SW5Av/hfbrHn5jBqrZA9gY+a94+Cv/BwV8FviVexWuvQa74PuJSqh7yATQZJ670z&#10;hR6kDvU0s7wVR2jUR0Y3w04mwcHOrhJWXaz/ACdz7tT7tCjmuK+HvxG0n4w6jBrnhnxHpWvaB5GI&#10;2sLhJUyc5LYOQfu8EdPTv29eommro+FqU505OFRWa6MKCcUUy5JFu+Bk7TgUyG7K58U/8FbvHcem&#10;eCILQOuZWAxnrXwHDK13p8CycbMFR3FfSn/BUz4gnx78VjoEQZZNIkDSpjPc55r50ktv7U1GPy1K&#10;COMAjHWvxHiyVariXZdT+Z+P1WxGOfKtLntf/BODwoviH43yXTqH8jn6Gv1Y0m3FrYoo7cflx/Sv&#10;zT/4JU2Ik+Kt4kgwXYAL61+mUC7YV+lfecG4V08LzPc/UfDjBSoYFuSsx9FFFfZH6OFFFFABRRRQ&#10;AUUUUAFFFFABUN/craWjux2gAknHQd/0qaoNRthd2bxt0YYPPbv+lTO/K7EVL8r5dz8sP+Ch3xIh&#10;+IfxjFrAol+yyMGIP3SDXg9nAW0q9+YF4lLqe61678fvg34lsfjR4muItKvJo3vJGiYRk4Ga46L4&#10;R+JrDTG3aLqDmdsuPIP3fyr8Px9LFSxzml1P5bznA4yWbOryPc/Qv/gmB8RP+E2/Z+s4nkMk1gDE&#10;+e3TH9a+l6+TP+CUfw5v/A/wu1N9QtZ7R7q5Loki4wvFfWRO0ZNfr+TuX1SPMf0bw6prL6anvYWi&#10;vBP2jv8Agph8Gv2XXeDxH4vsp9TQlTp+mn7ZcqR2ZUzt545r49+JP/By74T0uaSPwv8AD7WNTCHA&#10;lv7tLdG9wFDGtK+aYSi7VJq5+i5RwPnuaJSwWGlJPray+92P09or8i1/4Oc9SRwX+Fmn7d2CBqz5&#10;x/37r1b4Q/8AByD8OfF08MXifwnrvh8uwEk9vIt3DH74+Vz+ArCnnuBm7RmevjPCvinDQ9pPCSa8&#10;rP8AJn6PUV5v+z/+1x8Ov2oNGF54I8VaZrWEDyW6SbbmDP8AfiOGX8q9Ir1ITjNc0XdHweIw1WhU&#10;dKvFxkujVmFFFFUYhRRRQAj8imjnilc8UDgZpPYDn7P4j6Tf/Ei+8Kx3DHW9PsYtRmg2HCQSOyI2&#10;7pyVYY9q6BRg1Ri0Oyh12XUFtbcX00SwvchB5zxgkhC3UqCSQM45NXUOTUwvbUqVug+iiirJCiii&#10;gAooooAKKKxfiN47sPhf8P8AW/Emqy+RpmgWE+o3cn9yKKNpHP8A3ypq6dOdSap01dt2S7thtqzV&#10;vII7qEpIAVPXNeEftG+M/gx8LbWU+OPF/hHw7IVLeTfahFFPIP8AZiJ3t+ANfhT8f/8AgqL8c/2h&#10;9Xv21b4jeJbPS7uZ2j03Tbr7BbxREkrGVgCbwBgZfJOOa8Z8G+E7j4jeJEtBqOmWc9wwzcaneLBG&#10;SfV26n86/rfKvosTo0frfEGYKnGKvJU4t2X+KVtv8DPAnnib5aUL+p91/tpfGj9jPxJPcf2Domq+&#10;I9UbO280DTm0tN2ervIYt568mN/5V8DeJJtNuNanbSLe9tdPLfuYru4WeZR/tOqID+CivtD4Gf8A&#10;BGbVfiPZ215qPieCW2uAGA0qLzEceqyscEf8Ar69+DH/AAQ88FeHvIludEGoyryZdQkafd9UP7v/&#10;AMdr6vLvFrgXgqg8HluKxONktLSlKUVboufkhFf4IswngMViXzTjGP8AXzPzF/YL8Oap4h/at8G/&#10;2ZJfwC01CO7uZbaR4yIoj5rIzLggNsC477q/pF+Dur3Ws+Erea6zvdATmvI/hN+wd4e+HkcAtrK1&#10;to4cbY4YljRfoAMV7/oukR6LYJBEMKgwAK/m3xZ8TJ8aZnTxqoexhTjyxjzcz3bcm7LV6K3S27PY&#10;wOD+rQcb3bLR6V55+0Zq39n+CXjU8zuqdetehv8AdrxD9qDXfO1Gxsl6IC7/AF4xX8l+O2eLK+Ds&#10;VWTtKS5V89D6nh3De3x9OPmeVAgIB6cUHrQMdqVsGv8AJN72P2/rYKKKKgoKKKKACiiigAooooAK&#10;KKKACiiigAooooAKAeaKUrgUxCHkcd6N+I8Z5pQuRTQOad9dOhPKnubPg3x/qfge68yylPl5+aI/&#10;cb8K91+HHxk07xzbrGzC2vAMNGxxk+or5xbpxS28720qyo7RyRnKuhwVNfvXhf47Z3wrWjQqS9rh&#10;usXq16P9D5rOeG6GNj7SC5Zn1+km7tUua8Y+FHx9dpodO1YM7SEJHOgzvJ7GvY45A4BGSGHFf6R8&#10;E8bZdxPl6x+XvTquqfZn5Rj8BVwlT2dVElFIOBS19icQUUUUAFFFFABSFc0tFADQmKUjNLRQAm2l&#10;oooASgLilooAQjIpNlOoo30YEMtjHOMMisPdc1l6v8PtI1sf6RYwP/wHH8q2qK8/FZTgsTHlr0oy&#10;XmkaQqzhrF2PPdV/Z08P3/EcRtuc/IT/AFrA1T9leEl2tNRlXjhXAx+PFeuty9KcY9K+BzPwc4Pz&#10;C7xGCg2+x6VHPcdT0hUeh4Dqf7NWtWiEwT2s/tg1i33wV8S2J/5B5kGMkqRj+dfS+C3HWnfw9q/N&#10;8y+ixwhiW3T56f8Aha/U9WjxjmENJWfqfKF14K1eykKy6fcLjvtzVGbT7m3bDW04P+4a+uXt1bkq&#10;DUMuj2swO6GNifVa+Fxv0QMulf6pipL/ABf8A9Gnx1XXxwR8jkFPvJIv1XFIzY6EGvqy78DaRfnM&#10;2n2sjf7SA1QufhJ4euFI/sy2H+6gFfJ4z6HeYL/dsbH5pnbT47p/8vKbPmLdnoR+dBcD/DNfRs3w&#10;E8NyHd9iwfrXL+OfAngnwjAWuiVkHPlRvlj+FfIZ39FzNsrpSr4rGUowXV3X5nbh+NKNZ8sabb8j&#10;xoNu+venEYFWNbntLm/LWULwW38CFsn61VHJr+a8ywcMNiZUKc1NR6rZn19Cr7SCnawAc5pN/JFL&#10;t2mlKiuB9zR9yXS7t9P1OCZPvROCPzr6w8O6kuqaNbzJyJEBFfJDv85r6G/Z817+1vA0cTNl7U+V&#10;+Vf2N9EXiVUM1xGUVH/FV1/26fBcc4RujDELod+ue9eGf8FIf2cG/as/Y48beDbeJJdSvbEz6aGO&#10;3F3Cwmh57ZdFUn0Y54r3EHI/Gi4iE0JVujcV/orleY18vxlLHYZ2qUpRnF9nFpr8UfmM4qcXF7M/&#10;mv8A2B/2wrr9hX45XN7q2lX9zpdwRa6tYoojurd42OGVXwPMQl1KMV+8ckYr9FfiL/wct+AvDnht&#10;Y/CHgXxT4g1UIBnU5IdPtVPruVpXOPTYPrXSf8FGv+CJHh39pHxzeeMvC94/hTxFqDeZfmG2E9rf&#10;v3keLcuJD3ZWGepBJJPyr4R/4IG64uqbdb8SXE8IblLKyEJI/wB52b/0Gv66zLirwj4oqR4hz/nh&#10;inFKdNKr7zStvBWltZNSi3FLmSPAhQx9Bexpax6PQ89/aI/4Lv8Ax9+ObT2+ma5Z+AdKlJ22+gQ+&#10;XPtxjm4ctLn3Qp9K+btN+GvxH/aD1O51hNN8T+KbuVTJNqFyZJ2mwM8yyH5j7ZJPav0H8T/s2/s2&#10;/sBPAPHGo6Y/iCNd62Lq2qam5xkEwgERZB4Zgin1rL0z/gtF8IvBl8IdM+GPie/skwqy3Fzb2749&#10;kG8f+PV9Vk3GmLhhf+Nc8NtUntVmo01JfenP19pfujGpho83+2Vtey1/4b7j5c/Z+/4KL/FT9jv4&#10;YaZoHgrxFZ6cLTW7i9vLG4sBNIq4iHkSCVMCN2WQnyyHBzll+XP7zfsbftMp+058FfDfij7OLObW&#10;9Nt72W3DFhA8kasyAnGQCSM98Zr87fBnjr9kf/go58SbPfoyaB44u2VIrTWoPsUuoOOiiSGQxTng&#10;AK7byMAL2H6R/s6/Bmz+FPhyG1svLW3iRUjSMYWNQMAAdgBX4X42Z5gMa6NKeVTweO5pzqucYrm5&#10;9dJRt7SKfwyaVkra3bPTy2nON3z80dl/XQ9QorxfUv21PDmj/tm3HwbuZY49Y/4RqHxBbybv9YTP&#10;LHJAe28IIpABztZj2r2S1uVu4A6nINfh+Ny/E4RwWIg488VON+sZbNeTPSjJS2JKKKK4igooooAK&#10;KKKACiiigAooooAKKKKAPGP21v25vBP7DPw0OveK7rfeXIZNN0yE5udQkA6KOyjjLHgfXivw2/bj&#10;/wCCp3xK/bM8RXKXuqTaP4VaRjbaJZSlIIk7CTGDK2Opbj0Ar6L/AODlSW+X9pnweHL/AGA+Hv3W&#10;eVDec+/Hvyma/Njp7V+d8SZvXdeWGi7RX4n9h+DHh7layylneIj7SrPa+qjr0XcmuZxcZL/M56t/&#10;nioltkA+/j2pBxS5r5B6vU/oaEFBcsdEKAFPb8qk+0gHpn39Khop30sPlT3PQPgp+0v42/Z38Rxa&#10;t4P8T6pol5C4fNvMQsmDnDL91h6gg1+qv7A//BwDo/jqKx8O/GKO30XUyBGuu2yn7LMexlTBKZ7s&#10;OO+B2/Go1M1z5KoY+JF7ivVy/OcRhGuR6dnsfn/Fvhtk+f02q9NRqdJrRo/q60DxBY+KtGttR0y7&#10;tr+wvIxLBcW8gkjlU9CrDgirZG4Y9a/n1/4J2/8ABWvxr+xZrNvpl5NN4g8ESv8A6RpVxL/x7g9W&#10;gY52HvjofxzX7nfs5/tKeEf2p/hrZ+KPB+pxahYXKjzI8gTWj945F6qw/wD1V+jZXnFHGx93SXY/&#10;jLjbw9zLhutbELmpPaa29H2ZF4o/Zi8HeLPEE+p3mjWk97cf6yVxlnPcknOay/8Ahj/wTG5ddCsN&#10;2MD5Rz+lerUV01ctw1R804q5+YVsnwdWXNOCbOK8C/AHwv8ADvUftelaTa2dxjG+NcHuD+FdrRRX&#10;VTpQpx5YKyO2jQp0Y8tNWQUUUVoahRRRQAUUUUAFFFFABRRRQAUhGRS0UAZupeEdP1Z909tFK3TL&#10;ruP61AvgLSl/5c7cj0MYrZJxX58f8FRv+C1ek/szG+8E/DmW11nxsFMV1f7le10hum30kl68dF7n&#10;PFefjJYTDwdaskelkXCeIzvGLCYGjzzflovNs+kf2v8A9vr4ZfsKeGPtHijU0Oqyx7rTR7P95eXI&#10;7fL/AAL/ALTYH48V+On7aH/Baf4p/tSXdxp+m6i/hDwrISi6dpcjRvMnP+ulHzseegIX2NfLHxP+&#10;K3iP4y+K7vXfEup3er6pfuz3F3cyF5JCe2T2HYdB0GBxXPPgRgD618BmfENav7lD3IeXU/srgTwX&#10;yvJ6ca+Piqtbz+FeiJr3Vbi+uTNPO0zyHc2WOWPqc1E94W/gFMzxSV829T9rp0oQSUVa3YmWZXXB&#10;UCoiMNlW/KkozmkWo2Oi8CfFfX/hb4gttW0DVb/TNRtHDw3FtO0UiEHIwQa/V7/gmx/wXph8UPYe&#10;D/jPMtvdyHyrXxIq4jc9AtwoHynP8Y455xX5AgDbU2mzvFeR7Tj5wOOlerlmaV8JUvCWj6dD4LjT&#10;gHKc+wcliKaU0naS0a+f6H9YFrdR3ttHNC6yxSqHR0OVdTyCD6VJXmv7Gz3Un7KHw6a9Lm6bw9ZG&#10;Qv8AeJ8levvXpVfrlOXNBS7n+fOKo+xrTpXvytr7nYKKKKswA80mOaWigBnkDJ/l70qx7TTqKACi&#10;iigAooooAKKKKAEY7RX42/tFf8F8/E9x+094r8MTeD/DOu/Byyv59Fv9Lu7Ez3OoWaSGGWZmZtmX&#10;OSEZNmGCHk7q/ZGUZjP0r+fH/gqh8dPhpF+0B468N/CLw1o9la6lfOviXXo8znV7kSCSRLcOSsMQ&#10;lXJMYUOy5HABb988AMgwGb5riMJjcE8ReCtK/LGkub3pt3upW/h8qcuZdFeUfLzWrOnBSjK36/11&#10;PsD4i/8ABHb4QftJaJF4j8Fxy+GV1aEXVsdKnKwSKyhlYQyblC4I4UL+FfJXxt/4IjfE34dSSy+H&#10;rvTvE9qmSsbA2dy3sAxMZ9Mlx249Ply1+FHjjxjpKajF4d8UapZRxAJcLYzzRiNQANrbSNoAHTgA&#10;V2Pwc/bU+Ln7MepiDw/4v17TorZwJNLvmNzaccFTbzBlXI4yAG6YIwK/pHJuDuNcrjKnknEEMU4f&#10;8uq0OZLyc1OdRW20t6Hj1MRhqmtWly+a/qw3TNU+NH7FWumS0uPG/gKYOGYxPLBa3B7bsfupRx0O&#10;4ce1fU/wB/4OJvi58Nlit/GOj+H/AB3aIRum2f2Zev8A8DiUxf8AkH1/D6R/YH/4KM+A/wBvN/8A&#10;hDfHGi6b4c8byxMFgU7rHWVC5cw78lWAyTExY7RkM3zbfRvjL/wRE+FPxRuVvrXw/b6ZNuD79LY2&#10;gbuQUX5DnuSufevzviXxJyV42WVeJGQqNdfbp2baezjK8Zcr7xqS7bqx10cHU5efB1dPP+v0PrX9&#10;nH4+Q/H34W6F4iWxl0uXWbCC9eymcPJaGSMP5bEcErnB+leibjivNv2fvhD/AMKu8PraYAVFCqAM&#10;BQOwr0kn5a/jmtKE60pU1yxbbS3suiu+x9CtFqNZ8REmvmb4x6wda8e3hzlYj5QwfTNfQ3jbVhof&#10;hq7uSceVGT+nFfKl3etqF7LcN1nYyH6nmv4q+l1xGqeDw2UQdpSbk/Tofe8D4TmqzxD6aEedpxSn&#10;ilZNgFJ3r+A0+p+m+Yvag0EYFIDTsr6DDnNLSA5ozz0qWK7FpBS4oPFGjADxRRjdSE07DDvRuBpT&#10;x1o69KFy9QAHNIvJ5ozSNIpHUc+9a0sPVqu1OLfoiXOK3Y4kCkDCpbXTrm7bEVrPJ6FUJrW0/wCG&#10;2u6rjydNm+Y4+dCo/WvewPB+dYyShh8LNv8Awv8AyOSrj8NSV5zX3mJnjrj2pd2V716BpH7OGu35&#10;H2iSC1B6/wAWK6fR/wBlq1TBvLySU9wg2iv1HJPo7caZhZvDcke7aPHr8V5fS+3f0PF9+TViy0i8&#10;1RwttbTTbuBtQ/1r6M0P4I+HtBIIsVlcc7pPmNdLaaRb6cu2CFIh2Criv2fh/wCiDiJNSzjFq3aG&#10;/wCJ4GJ46V7UKf3nzxoPwK1/WtpeFbaM9S/Wu30H9l6zi2Pf3UkxBztX7p/rXrG3IpVTmv3fhr6O&#10;HB2VWnUo+2kus/8AgHzeL4qzCu7KXKvIwtA+Gej+G8fZ7KEN/eIya3wu0YHApCuT/hTq/bcuyzCY&#10;Gl7DB01CK6JWPAqVZ1HzTd2IBiloorvMwooooAKKKKACiiigAooooAKKKKACiiigAooooAKKKKAE&#10;K5ppGDTm5FI3WpvYAXpxSbcUuMigDAqtQFHSkK80pOBTXl8tSTgd6mTSV2wGsvzfhVXVtbtdCsmu&#10;LqeOKJRksxxXIfEX442Hg+Norcrd3uOEU8A+5rxDxb471PxrfGW+mJGciBT8iiv5/wDE3x/yThen&#10;LDYeXtsR0inon5s+jyfhrEYxqT92J6B8QP2jpLoPbaKpjGdpmccn/dFeW317Nqty81zM00jHJZjz&#10;UKR8e3pS5ya/z6468U8+4pxDqZhVfJ0gvhXyP1HLcmw2Cjaite40MNx4+lOHNFFfnF9bnrO7FIxS&#10;UgGKUHFGlh2Gld9em/s3eIxZeIp7Bjhbhd6j1Pf+VeaVo+ENZbw/4osrtTjZIAfx4r9B8LuJJZLx&#10;PhMcnZKST9G9Tys6wv1nBzpPtofVx5xin7siq+mXa3+nQzDkSKGB+tT/AMIr/YXD4hV6UasNpJNf&#10;M/CpLllyvoK8SyjDAGvz0/4Lff8ABTG4/ZD8NWfw+8BTx23j7xJbfabq/TDPolkSyhkHaaRlYKT9&#10;1VLYyVNfoWDhPpX85n/BYvxJfeM/+Cl3xNN6/wA1vqEFhAG4WOKO2hRPwwM/iTX719Hzg/A5/wAT&#10;2zGKnSoQdTle0mnGMU11ScrtbO1no2eXmuIlSoe5u3Y8k+FPwK8cftS+L7qXTYbvVLm4mMl9ql9K&#10;zJ5jHJaSVss7knJxljnNfXnw1/4IX6t4m0sSaj4hvfOdc4trMIiH6sSW/SvvD/gnR+yHovg/4f6Z&#10;bxWsYt7KJV+7/rGx8zn1LHJP1r7S0rwtZ6RbrHFCigDHAr2+NPpH8R47GSp5DNYbDxdo2jFykls5&#10;OSdr9o2S213M8PlFGMb1dWfzmftp/wDBN3xt+xTHbazcSNqvh2WZY11KGEwvZynlVkXJ25x8rhiC&#10;R/CSAf04/wCCJv8AwUJv/wBo74Qv4d8UXj3fifwoY7S4uJWy97CwPkzMTyXIVlY9yhb+Kvov/gpp&#10;8O9B8V/sLfFQazFALW38M310ruB8k0ULSQsP9oSqhHuBX4s/8Ee/iovwp/aouby6vksdIbRbiS+l&#10;lk2QxJG0cnmOenygNz2DGvrZ5tifETw4xeKzaKljMDK8Kiik5LRtWVldxumkkm1B2uc/s1hMZGNP&#10;4ZdD6B8NaH4p/aN/4LQ/Ejx5KupabZ+BNcn06M8oZBEjWcEQOPuvEjSEf3W/2s1+w/w187/hFrbz&#10;879gzmvG/wBno/DP496fL408D6joWr2+s3nn313p7KfOulijjPmjqsgjSIEMAcbTjnJ9/tLdbW3V&#10;F6KMCv5+4+4lr5xjqUKtF0Y4elToxptWcVTjZp6J35uZ66pNI9bC0VTi7O923f1JaKKK+GOkKKKK&#10;ACiiigAooooAKKKKACiiigD84P8Ag44/Z6fxv+zx4e8fWcDSXXhK9+y3bKuSLafjJ74EgX/vqvxW&#10;mjVJwi5I7k9u1f1OfHL4Q6X8e/hJr/g/Wo/M07X7OS0l9U3DAYe4OCPpX80X7UHwI1X9l741eIPB&#10;WtxtHqGkXbQ7iuBPHnKSr6qy4I+tfnvFuBcaqxK2e/qj+uvo/cUQrYGeS1H78HeK/uv/ACZ59Imx&#10;uOlNpzg4H0ptfGn9JBRRRQAUqHY2cUlFAiaOTz5Me3Y817Z+wr+3T4w/Yo+Ltvrmg3TSafNIq6hp&#10;sshFvqEWeVYdA3o/UE+mRXhyNtapEfEfyjn2row1eVGoqkHZo8rN8owuY4SeDxUFKElbU/p4/ZM/&#10;az8Kfth/Ci18UeF7oMrAJeWbsPPsJsfNHIPX0PQ9RXp9fzS/sJftxeLP2HvjDa+IdIlklsJisOpa&#10;ez/ur6DPKsOmRztPY+xr+hn9mL9pbwx+1j8INN8Y+FLxbmwv1xJET+9tJR96Nx2YGv1DJc5hjadn&#10;pNbo/hjxJ8OcTw1iueHvYeb92Xbyf6HoNFFFe4fmAUUUUAFFFFABRRRQAUUUUAFFFFABSM20ZPAH&#10;c0tfmL/wWr/4Kwy/De0v/hR8N70NrEq+Tr+qQPzZKcZt4mH/AC0I+8f4RwOTxyY7G08LSdWoe/w1&#10;w3jM8x8MBg1q930S7szv+CwX/BZQeEhqfww+FeoN9vXdb61r1rJ/x7HobeBh1fszD7vQc9PyJvL8&#10;6hdSXE8zzzuxZnc7iSeSfrnv15pmsXS3rK6ymY5yxPdu+PzqNbYJbjj5vY1+V5lmVXGVXKo9Oi7H&#10;958EcD4Dh3AKhh177+KXViNNuPTHtmmswbjFGaSvKPuFFLYKKKKCgooooAcIyw/pXpX7IPwLuP2j&#10;f2iPCXhK1Dt/bGpxQSlVztiB3SN+CBjXmqSeQ4J6N8oFfrl/wbv/ALEsuk2t/wDGHWbcJFPG+n6G&#10;rj5m5xNN9ONo/HtXq5PgXicVGC23fofA+JHE8MjyOtiW7SkrR82z9S/DmhW/hfw/Y6baoI7awgS3&#10;iUDACooUfoKu0UV+vpWVkf55Sk5NyluwooooEFFFFABRRRQAUUUUAFFFFABRRXG/HP8AaC8Gfs0+&#10;BZPEvjrxDp/hvRUlWAXN2x/eSNnCIqgs7EAnaoJwCcYBrfDYatiKsaGHg5zk7JJNtvsktWxNpK7P&#10;Jv8Agq7+0Rdfsx/sHePfEemztb6zPaLpWnSL96Oa6dYN6nsUV3cH1SvxS/4Jh/s1W3x++MF1falb&#10;pe2mh+UY4ZV3LJPIW2sw7hQjHB7lfSv1B/4LJ+INH/a4/wCCXeseIvAGr2XibStOurXW1nsJfMWa&#10;CKUpMeOhjV2ZgcFfLbIyK/OL/gjl+0ponwR+P8uj+I7mCw07xKYlgu5m2xxXKEhUYnhQ4cjJ7qo7&#10;1/Vvh9gMdhvCzOJ5RFrGe0cZpJqoox9nzK26tBzffWVtTwsXKLx1P2nw207df+Afsv8ACT9kHRtM&#10;8PQm6t0eRlGciuH/AGq/+CVXw+/aM8Mzwalo8AvdhEF/AojvLY44KSAZx/snKnAyDX1B4T1eDVNG&#10;heF1IKjoa1G5Xmv5Yy7MsXgMRHF4GpKnUjqpRbTXzR7k4RmuWSuj+Yb9ov4H+Kf2DP2nrnQZLyS3&#10;1jw1dRX+l6jCNhmjyHhnUdjxgjnDKw5xX9AP7Bn7QH/C/vgP4c16TasuqadBdOg6Rs6KzLz6Ekfh&#10;X4//APBf74p6P8S/+CgV1Z6M8M//AAiei22iXskRDBrlZJpnXI7p56oR2ZWHav0w/wCCS3ge88C/&#10;s+eGtLulZJrPTYI5lP8ADJsBcfgxIr+ofHbGSzLg/Is3zKKji6kXfSzcXFOTt2b5ZW2XNpueJlkV&#10;DEVacPhR9jZxj3pOrYpSB+VDNtJP51/KDaSuz3TzT9pLxN/Z3hYWaN+8vG2/gOa8HjTG0fjXc/tB&#10;eJv7d8b/AGdD+7s12nHrXDkZFf5SfSE4q/tri+tyyvCl7i+R+0cL4N4fAR7y1F37mpWHNN2Upr8N&#10;Wtkj6N7aCF+cVb0/Qb3V1Y2trLcAf3Bk1U8vK571c0HxJe+G75ZbKdoZM8gdG+te5w//AGbLGRhm&#10;t1R68u68zkxntfZP2HxE7eBdYKAjTLw+vydKki8Aa3OPk0u7H1WvWfh3+0Baax5drqsaWlyflD4+&#10;SQ/0r02GSG4j3JsKnkEcg1/ZfCn0euDOIMOsVlmOc4vp1Xqr6HwGL4pzHDT5KsLHzDH8LvEMqZXS&#10;rj8qsQfB/wASTnH9myrnuw6V9NCJf7opQPbH0r7jDfRK4Zi/3tSb9GcMuNsY9kj50g/Z98R3C8Qw&#10;J7OxFXLP9mfXJ2/eyWkfuHJ/pXv+PelQV72E+i5wVQd5QnL1n/wDlnxhmEuy+R4jafstXhYefqCh&#10;O+1cmtWz/ZZslYGa9nf2xivWPwpxXJr6vBeAXBWGfu4RS/xanHU4jzCf/Ly3oeeaf+zd4ftP9bHL&#10;P9XI/ka3tM+E+g6TGPK0+HA6bhu/nXS45oK5r7PAeHnDeC/3bBU4/wDbqPPqZliqnx1G/mUrfQ7O&#10;1x5VtCvpiMCrSR7Gxx+VPxxRt+tfVUcHRoxtSio+iORyb3AjikHAzTqTFdBI3OTTsZpNlKOBTATG&#10;BShsmlpCMilbuAtFIF20tMAooooAKKKKACiiigAooooAKKKKACiiigAooooAKKKKACiiigApn40p&#10;5NBxSdwBDRnP+NMdx39Olcb8R/jFYeB4TEpFxdn7sSnv714mf8RZfkuFljcxqqnBdWb4fDVa81Ck&#10;rs6XX/Edn4csXuLydIo0H8R6/SvEviX8e7zxA72mllrS1HDTD77j2rj/ABh44v8AxvfGe9ncjd8k&#10;Y+6g9Kyc1/AXiz9JbGZu55fw9elR2cvtS/yR+lZLwjCjaridX2BiZWZss5JyWbqx9c0L93k/hQvH&#10;FDqa/lCvWnWm6lWV5Pq9z7iMYxXLHRAeBQpyKXdxRWOttQjZaIKKKKksKKKKACkbBU+vUe1LSE8/&#10;hVRdpJoT1Wp9EfAPxb/wkfgyKNmzLaARsCecDpXdnmvnj9n3xb/YPiwW0j7Yb0Yx/tdv519CIST/&#10;ACr/AFh8BOMln/ClGU5XqUvdl8tvwPxPiPAfVsbK2z1Q8Dg1+Gn/AAcP/sz3vw3/AGtLf4i28Eh0&#10;fx7aRJNOFO2K+t41iKE9BuhSJh6lX9DX7mA5ryf9sf8AZS8N/tgfBbU/CHia1aezvFDxSxkLPZzL&#10;nZNExB2up6cEEEgggkH+tfCjjr/VLiGlmc03SacKiW7hK17eaaUkutrdT5THYX29Fw69D48/4JB/&#10;8FLPBfxK+HeneGvEGuWOjeMbKFYLi2vpxD9uZcASwsxAfd1Kg7lOcjGGP2d8Vv2zvhV8D9CfUPFf&#10;j7wto0CRmQJNqEZnlGM/u4lJkkPsikn0r8IP2of+CQ/xa/Z48T3cdhpEni/Q0c+RfacB5rJ23wE7&#10;w3rt3L/tV5H4f/Y6+KPiS/FvB4G8RRSE4zdWptVH/ApNo/Wv3nEeDXAGbYiWcYDOoUsLN8zheF43&#10;1avKScEuinBtdbnlrMMXTXs507y+Z9jf8FbP+C1Mf7Xfhaf4cfDa3v8ATvA8sytqep3SeVc63sbK&#10;xrHnMcG4Bju+d8LkIAVb5m/Zw/Ze+J3jT4e6v4i8H6TZ6jb6zaT6PJZ3LBJbu3fbveMsVUYZRg7g&#10;cr3GRXsXwR/4JVL4WsP+En+LGtaZo+iWWHmhe5EFsg7ebOxX6bV6nGGPSuw+LX/BXfw/8FfDL+GP&#10;grodvczwxfZ11/UbXZbQAYA+zWx5YADgybQP7hHX63CZzSp4Snwr4W4RYiEZp1a1RP2N9L803yuU&#10;nZO8dkl7NPTlwlTbl7fHSt2S3/r+mepf8EQvgZ8TP2cPFfiYeI7GfR9O1x7cR2Mkiuxkj35l+UkL&#10;w+OuTj2FfrlYOXtELdcc1+Gv/BIL/goJ4zk/axvdF8XajqPie38cbrhp7gmQ6fcxKzB1A+WOJkyh&#10;VQBkR4wAc/uF4d1NdW0qKZejqDX83+OWXZvheLa1TOuR1asYTvTTUGuVR0Tblo4tPmd3a+zR7GWT&#10;pyoJU72XcvUUUV+QneFFFFABRRTZJFijLMQqqMkk4AFADqK+P/2x/wDgtH8J/wBlaa50qxvP+E08&#10;Tw5VrLTJA0MDYOPMm5UEHGVGT16V+b/x6/4OAfjX8T724h8PTWHgrTnJ2JYQCSdFPGDK/J+oArx8&#10;ZnuDwz5Zyu+y1P0Thvwt4gzmKq0KXJB/anovl1P3dmnS3Qs7qijkljgCud1f4y+EPD7lb7xT4dsy&#10;pwRPqUMeD6ctX80Pj79rP4j/ABXu2m8QeM/EeqO5LH7TqDuvP+znA/KuGude1C8k33F/cTE92lZi&#10;fxJrw6nGNNO0IfifqOE+jli3G+JxaT8ot/qf1EN+0h8PEXJ8d+DlHqdZtgP/AEOrlj8bfBuqH/Rv&#10;Fnhq4/65anC/8mr+WYarcBs+fJn/AHjS2usXdlNvS7uEIORtcjFZf65L/n3+J2/8S3y6Y3/yX/gn&#10;9W1lrllqag215a3APIMcqvn8jXxF/wAFjv8AgmDbftkeB/8AhMPC0VrB8QdAh2gOQi6tAvPksezj&#10;kofqD1r8P9M+K/iLRW3W2t6pCcdUu3B/nW/pX7U/xF0eweKPx14rWCZcNFHqs6j24DVGK4ow2IpO&#10;jVp6Pz2OjJvA/Ocnx8Mfl+NSlF/yvXunrszjvGHhu/8ACPiC403U7Wayv7JzFNDNHskQg4wR/nNZ&#10;lW9c8QXXinVpr69urq8uZT881zI0kjn3ZiTVSviZWbuj+nKMZxgo1Pi6hRRRUmwUUUUAFKrlTxxS&#10;UUAS3DGW1HOXBx+FfU3/AAS8/wCCiOq/sL/FiEzyzXHhDV5Vj1mxzlWTp5yDOBIo59wMemPldOEp&#10;TbefzvHHbNdeFxU8PUVWnujws+yPB5vgZ4DGK8Jfgf1X/D7x/pPxS8Fab4h0K9g1HSdWgW5triFt&#10;ySIwyOa2a/FT/gh9/wAFN2+CPjS1+FnjG8x4U16cJplzK/y6Zcu2ME9o3J59Dz3OP2qRxIgZSCCM&#10;gjuK/WMszGnjKKqQ36rsz/P/AI24QxXDuZSwVdXjvGXeP+fcWiiivRPkAooooAKKKKACiiigAoor&#10;w79v79tbQ/2HPgJfeJtRaO41a4BttG0/dh765I+Uf7o6sewB+lZ1asacHObskdeAwNfG4iGFw0ea&#10;c3ZI8Q/4LD/8FNbf9kTwA3g3wtep/wALB8QwHa6MD/ZFueDM3+2eQg9cntg/hR4j8Q3XiLWJ7ya5&#10;luJ7iRnlllYs8pY5LMT1JJOSa2PjP8Xtd+PPxG1jxT4m1CXUtW1m4a4mmdvU/dA7KBgKvYAVyzKI&#10;oRg59q/Kc5zWeMrcy+FbI/vTw44Bw/DmAjF2daWspefb0XQbJbi3OB9cCgOQMUxJDJ1pa8U/Tdeo&#10;UUUUwCiiikAUdR1Hv7iil3FB9eKAPqf/AIJlf8E3Nc/bi+KlrJdJLp/gbT5fM1LUHXAKD/llFn7z&#10;seOPu5yfQ/0D/DzwPonwm8CaX4e0O3g0/RtGtktbWFCAsaKAB+Pr9a/l88HfHXxl8PdO+x6B4t8R&#10;aPApJEVnfywR5OM/KpAz71a1H9oDxvrJb7d4u8Q324YYz38rk/U7q+qyjPMNgqfKqd5Pdn4N4h+G&#10;Gc8TY32ssXGNKPwws9PN66s/p/1H4gaFo5Iu9a0m2I5Ilu40x+ZrGm/aF8A28hWTxv4RRh1VtYtw&#10;R+G+v5fLzxnqd+uJNRum/wB6dzj9apSardscm7kb3LV6UuM430p/ifGU/o31Gvfxmv8Ah/4J/UdF&#10;+0T8P5pVRfHHhBnchVUaxb5YnsPnro9J8VaZr0e6x1GxvFPeC4SQfoTX8pq6rdxnIuZRx1DYrV0P&#10;4k6/4cuFmsdc1K1kj5VorlkK/TmiHGcW/ep/iTW+jfVUf3WMTf8Ah/4J/VZnNFfzd/CT/gqn8cvg&#10;ndRyaV4+1y7iiIAttQl+1wEemJN36Yr7f/ZV/wCDkKW7vLbT/ir4Yh8pyFk1bSMp5Y/vNAxOfwav&#10;WwvE2Dqvlk+V+e33nwme+CHEeXwdWjFVYr+Xf7n/AJn6y0VwvwG/aU8EftM+Ek1rwT4i0/XbMgGQ&#10;QSjzbcn+GRPvIfYiu6r6CE4zXNF3R+Q16FWhUdKtFxkt01Zr5BRRRVGQUUUUAFfmp/wcU/s1+LPj&#10;B8OfCni3T9T0628KeAob2fVobqYxFWl8kRyIMHzGOzYF4OXGPvHH6V182/8ABUX9jO8/bg/Zwk8J&#10;2Xia+8Ny292moL5UKy2988atsinXhim4gjawwQDhsAV914aZ/HJeJsJmNSoqcIS96Ti5csZJxk+V&#10;a35W7W2euxzYyl7SjKCVz84/+CHHxN06TV/iN8O5NQ+3+F9TmjuLKxvwqvcxSrLFMWiyQSUWEOBk&#10;e5BFeKf8FFv+CVvin9k7xlqOt+GrC71z4d3DtcW9xApll0lCc+VOOWKqDgScggfMQa8l+Pv7JPxP&#10;/Yo8aRza1Yahphs5w1jrumSv9nLg/KyTLho2z0DbW46Y5r6T/ZN/4Lm+LfAEFtoHxWsD478OgCL+&#10;0Igseq2y+p6JPgcYbYx6lz0P9mYnJ8+wWb1uNeBq9PG4fEqPtaN0ufkio80ZL3efRt/C021yy2Pn&#10;VUpSprDYpOLWzPIv2YP+Ctvxt/ZS0q30zRPEcWtaJaALDpuuwm8hiUDAVXDLKqgYwqyBRjgCvW/i&#10;/wD8HDnxy+JPgy40fSrXwr4Pe7QxyahpltK94gIwfLaWRlQ+4XcOxB5r6v0X9j79mf8A4KOaLJ4m&#10;8Hw6NeXL4+0/YWfT7y2kI6TxIUbd7upBxwSKueC/+CE/w98M6ylyNF+3bG3L9suJLhOvdGO0/iDX&#10;5/mfif4b/WpYnOMinDGxfvQdOC97f3ryjfzcoX8jqhgsZy8tOrePr/X5n51/sBfsk67+0f8AGC08&#10;S6xBdz6Pa3n2uS4udzvqlxu3dTyw3fMzHOenOTj98/2c/hyPAngu3jK7XKDdxWD8E/2TtI+GNvD5&#10;dvEpiACqqABQOgAr2KGBbaEIowBX89+JXiJjeMM0+vYmPJTguWnBO6jH10u31dl0VrJHrYPCRw8O&#10;WOr6sdjDfWsvxjrsfh3QLm7kOFiQmtM8H+VeS/tKeLfs+nwaXG3zzNvlH+zX8/eJvFVPh/h3E5jJ&#10;2ai1HzbPcynBvFYqFFd9Tx7Ub6TU9RnuZjl53LVDTVO7mnV/jxjMTLEV515u7k2/vP3elBQgoroF&#10;IxwKWiuYsRTkUMu7j/JpTyKQKSeDVO6JSXxIGBC4Pb8cfjXZfD340aj4JnCTM13Yk48tjll+hrjW&#10;OaXoK+q4V40zfh3FxxmV1XCS+5+q2OLHZdRxdN060bn1L4N+IGn+NbFZLSZS+PmjJw6fUVu44/pX&#10;yLpOtXWgX6XFncSW8qnOV/ir2r4ZftAQeIPLtNUAt7knasmflkNf6DeE/wBIrLOIFHAZs1RxG2vw&#10;yfkfl+c8LVcK3Oh70fxR6gR9KB8tRRzrOgZTkHpjoakU7R+Nf02mnFOLPk9b2Yo+anUgpaaAKKKK&#10;YBRRRQAUUUUAFFFFABRRRQAUUUUAFFFFABRRRQAUUUUAFFFFABRRRQAUUUUAFFFFABSFsGlpO9DA&#10;AfWk3ZppJpTilZ7BsKThqhurtLWFpJGWNFGSzHAFVPEfiWy8Mac1zeTLFGgzyeT9K8C+J3xlvPHE&#10;7w2rNb6d90AHBk+tflfiX4sZRwhg3UxE1Ks/hgnq/Xsj18pyavjqnLBadzqvip8fwrS2OiHLD5Xu&#10;eoX6V5HcXEl7cNLOzSyPyzMc7qYBtHGQT1PrS1/mj4h+KWdcW4t4jG1Gqd/dgtkj9bynJaOChaCu&#10;+4Hkf54pAMClor8zPaCiiigVriMMigDFLRSGFFFFABRRRQAUjHApaRuaaEyWxvGsLyG5j+WSBxIv&#10;1FfUPgHxIvirwza3itnemG9iOtfLJOwcc16p+zT4y+x3U2kzyALId8OT+YH4mv6i+i7xz/ZGfPK6&#10;8rUq+n/b3Q+M4xyz22G+sQ3j+R7fHkJzTiMimocjNOr/AEsTTV0fk5geNNA0aTSbi71Y2lvZ20bS&#10;zz3DBI4UUZZmY8AAckmvzO/be/4LHfCH4J3V5onwu0m2+IHiSL5DqJ+TRrVsdnB3zkHHCYU/89Mj&#10;FfZv/BT/APZYk/bC/Y68T+ELR3i1gIuo6SwkKKbyHLRo/ONrjdGc5AD7sZUV+R37PP8AwRd8Y+It&#10;Vgk8exy6SCQTplrIrzdekkgyq/RSTz1Br9x8MMn4DWBq53xbiW5UpWVBaOWl09HzTT1WnKote87N&#10;Hm42piuZU8Ot+p89/EH4tfFb9vH4iRjUrrUfE1+Obeyt41hs7BOnyxriOMc4LHk9yTXG/F74XTfB&#10;3xadBvb22u9VtY1a+S3yY7WRhnyt38TAYzxgE47V+v8A8aPhN4O/4Jmfshat4sOm2FpcxILTRrFU&#10;A+3ahIp8oN3fGC7EknZG1flp+y98HNR/az/aGSLUGmu4p7ltS1icnmUF8sM+rsccepPav6j4A8Sl&#10;j8Bis7hh44PKMJFqMUlzTktXtaKSVkox3nJLmdmjxMVg+SUabfNUl+B9o/8ABF39jydVj8X31uy3&#10;2tBfs+5eYbXIK/8AfZAb6BK/ZTwxpX9j6PDD/cUCvlLwz8Vfhl+wD8HbfWvHmv6Z4ej8kfZbTIa7&#10;u8DAWCBfnfHA+UYHcgV81eGf+Dj228dftXaBo8PhWHQPhfeXDWNzf382/USz/LDcMFIjiQNt3Ll8&#10;KWO7gCv5Lx2Q8W+IGPxnEtDDSlD3pX2ioxWkIXtzNJJWjdt6vc96NWhhIxot6/1qfqnRWV4T8Tw+&#10;KdKjuYW3K4zWrX5Ad4UUUUAV9W1a20LTJ7y8nitrW2jaWaWVgqRqBksSeAAK/GP/AIKsf8FtNR+K&#10;+q6l4B+F19c6b4UjZ7a91SBjHPq+DhgjDlYTz6Fh7dfXf+C/3/BQqbwdpf8AwpjwteTW97fwrceI&#10;bmFsNHCwyltntvHzN/s4Hc1+Pg2tIzuG3H9PoO1fEcRZ5KL+rUH6v9D+n/Brwuw+IpRzzNocyfwR&#10;6eUn+g64uHupfMkJZ2ySajpSxNJXwjbbuz+qqcIwiowVkg6UUUUigooooGFFFFIBSc0lFFABRRRQ&#10;AUUUUAFFFFABmjGRRSg4oAms7htOuIpUJDRPkEGv3K/4Ii/8FH0/aZ+G3/CvfE15u8YeFrdRazSv&#10;l9TtFGAfd04B7nr61+GSyL5mSK7L4B/HPW/2dfi3o3i7w1ctaalpNwsy4PEgzgqf9kjIPsa9fJsz&#10;ng66l0e5+b+JHBNLiTLJUrWrR1g/Pt6M/qWory/9j39qHRf2vvgNovjTRisf26IJeWu7c9lcKB5k&#10;TfQ9PUEHvXqFfrVOpGcVODumfwHisLVw1aWHrq0otprzQUUUVZzhRRRQAUUUUAZHj7x1pfwy8F6n&#10;4g1u8h0/SdIt3urq4lOFiRRkk1/On/wUl/by1X9uL4+ahrErTweH9Pd7TRbNuPsttuyCRnHmNwWP&#10;Xt0Ar7D/AOC/n/BRD/hJNePwZ8K3hNhpjrL4gnhfIuJ+ClucfwpwzDu23+7X5bAIDkglvXOa/PeK&#10;M1dSX1Wk9Fuf1z4HeH0cNQ/t3HwvOfwLtHv6v8hZGBA+mKjpcjFJXx1+p/SQUUUUhhRRRQAUUUUA&#10;FFFFABS5pKKYBiiiigQYooooAUHBpxfNMooCx6V+zH+1X42/ZP8AiPaeI/BWpT2N9bMfMjHzQ3MZ&#10;6xyJ0ZSM9eR1HPNfvb/wTg/4KPeG/wBvn4btNCItL8X6UgGq6UXzjt5sf96MnI9QRg1/OZBO0Odp&#10;xnrXpP7KP7T/AIg/ZQ+M2i+LvDlxJHc6dcK00Ib5buIn54m9VYcY7EAjkV9BkudTwtRQk7xe/wDw&#10;D8f8TfDPDZ9hZYnDwUcTFaNdfKR/T/RXF/s8/HTRf2k/g1oPjXw/L5mm67arOi5BaFujxt/tKwKn&#10;3FdpX6jGSlFSjsz+Ga9GpRqSpVVaUXZrs0FFFFUZGP43+IOhfDPRP7S8RazpehacZo7YXV/dJbw+&#10;bI4SNNzkDczEADPJNaKXEN6pAZWFfmd/wcV/DP4ufFTwh4Vj8MaPLq3w70MPfapHYO0t4b07lV5I&#10;AMmKOP7rLuwZJNwAAJ/P79jn/grB8XP2M5LXTtP1ZvEPha1IT+wtXdpYoUHG2F/vw47BTsB6oa/e&#10;+FvArFcR8NRznJ8XTniLy5qN1or6JyTfLN2vaSSs1qra+XWzONGt7OpF27n9AfxJ+BmhfEvSJ7TU&#10;bC1uobhCkkcsQdJAexB4Ir81f22P+CA2la9Jea18NrhPDmoNl/7PkUtp0p9AAC0P/Ady+iCvp79i&#10;b/gsv8Kv2uRZaU2o/wDCK+LrnbH/AGNqrrG80h/hgl+5NznAGHIGSgr65Sa31WDIKOrCvhMDmvFn&#10;AeZuFN1MLVW8ZL3ZLzi7xmuz18mdUoUMVDW0kfzBzQfEv9gj48xMG1Pwb4w0VhLHJG3yzxk8HPKS&#10;wvtIIOVOCCMggfvd/wAE2/204/2w/wBn7QvEdxDFa6ncRGK+t0Pyw3EbFJAvJIUldy5OdrLnmvzi&#10;/wCDkTxz4Z1D9oLwV4X0gW7634e064udWePrH9paIwxMf7wWJnx2EqnvX0P/AMEIPAuoeDfgNpX2&#10;lZIzqTyahsP8KyN8n5oFP/Aq/efGbG0M/wCAcs4pzGhGljaklHTdwtO/nyvljON78vNZPV38vLou&#10;lip0IO8V/wAA/S0UjHAoT7goY4FfyMe8V7y7FraySscBBuz7V8vfEnxQ3i3xfd3Of3e7YgHYDj+l&#10;ez/H/wAZnw34UaCI4nvcoozzg9a+fBlOTznrX8EfSz469vXpcOYaWkPen69PwP0ngnLbKWLmt9EO&#10;HFFJjaaWv4nP0JBSEZFLRSGIo2iloooEGOaKKKd3awCbOfr196CufX2x2paQnA4q6dScJKUHZoUo&#10;qS5Wd/8ADL453fhWRLS/ZrqzJADHkx17noPiK08Raek9rKksbd1PQ+hr5NAx16dwBWz4I8eah4G1&#10;ETWkp8rPzQsflcV/WfhB9I/GZPKGWZ83UobKXWP/AAD4fPOE4Vr1MKrS/A+qdxBGP/1UrMQ3tXLf&#10;Dv4paf49sVMUgS5UfPEx5Brp84Nf6B5NnWDzXCxxuBqKdOWzTPzKtQqUpunUVmhzPg0obNMB3U9e&#10;K9W6MtHsLRRRTAKKKKACiiigAooooAKKKKACiiigAooooAKKKKACiiigAooooAKKKKACijNIxwKA&#10;FopAeKYWyTSewDn5Fc747+IFl4E00yzuvmYPlx55c1S+J/xVtPAGnEbhJeOP3cYOSTXzz4j8R3vi&#10;vUjdX0rSSSHIXPCD2Hav508ZPHbA8L4eWBwDVTFNbLaPr5n0+Q8OVMbL2tTSH5l3xz4+vfHt+Zrq&#10;Rli3fu4VPCfWsNiWlz3x26Uvr+WfWl6Cv818/wCIcdnWNnj8wm5zl1/yP1rCYSnh6ap0lZABmiii&#10;vEOqwUUUUhhRRRQAUUUUAFFFFABRRRTFcKKO1AOaFfcHqrCAfN9ataLq8uhatBfQ/K8Dg4Heqx5p&#10;AuK7cDja2FxEMTQdpRd00ZVKcZwcZ7PQ+sPB/iGLxLoNtdRHKyoD9K1a8Q/Zx8efYrl9Hnf5JDvh&#10;z29q9rDkmv8AXjwo42o8UcO0cwg/fStNdpI/Dc3wEsJiZUnt09B0sQmQqwyDWZF4Qsbe6MwgjD9c&#10;4rSBNcv8bvDOp+Ofg74o0bRtWm0DVtW0q5s7LU4VDPYTSRMqTAHqVYg+vHBB5r9OoRjUqRhOXKm1&#10;dvon1dtdPI8q+lz8MP8AguN+3R/w1V+09L4W0K78zwT8O5JNPtQn+rvb0Hbc3HBww3L5aHptQkff&#10;NeLfBn9se4/Zk+HDaf4G0+CHxNqTedfa5eRrKYmwQqQxEEEIOjPkZLfLzmuLi/Zo8cX3xa1jwXDo&#10;N7ceIdCvZLHUIlHyW8iOUYtIcKFJBIYnkcjNfbP7IX/BGZ9XnttQ8Y/8TS4zn7JEStpH/vHAZz+Q&#10;9j1r/RDifM+AeFOHMLkeZzValTUZRoxfM6r+JSnFNJxk3z++1BvXWyR8nQhiq9aVWGjfXsfIXhL4&#10;YfE/9tjx5Lqckmq+Ib24bZcavqc7tFHjnbvOeBnhEBxnoBX6AfsW/wDBGvTfD17Zapr8H9vanGyy&#10;B7lMW0J/2Iuh+r59RiuS/ae/4KS+C/2SbybwZ8JtK0fxNrul5trjVZFzpWnuvBSFEI84jkEghARx&#10;v5FfJ3in/gpp+0B481LzW+J/iyzb+GHR5/7NjUegS2CD8+fevmsXl/iLxtgV9V5MqwLXuwu1UlHp&#10;fljdRt9n3Fb7MlqbRng8NL3vfl+H9fef0YfCzwcfBnh2G1L7iigda6mv5+v2Zf8Aguf8cvgR4it1&#10;8Ra23xA0ASAXFjrCr9qC5+by7lR5gf8A66b1GPu85r9of2Ov20fCf7ZXwpsfFPhm6LQXH7ue3lws&#10;9lOAC8Mi9mXI9iCCCQQa/mHxB8Is+4Q5a2PjGdGTsqkG3G/Z3ScX6qz6N2Z7WEx9LEaQ37Hslc38&#10;X/iLa/CP4WeIfE96cWug6fPfyfSNC5/lXSA5FeZ/tleA7j4m/sqfEHQbVWa51PQbuCJVGSzGJsCv&#10;yqs5KnJx3sexgIU54qnCt8Lkk/S+p/Nl8ffjFqnx1+LviDxTrEplv9evpbyYsc7d5yqj0AGAB2Ar&#10;jc1b1u0bT9QltJI2jnjYrhhggjrn3zxVeOF16x7vxr8UrOTm3Pc/0wyulRo4SnToK0Ulb0I6KldQ&#10;Oq7aZkZ/+vWex3pjaKkZVHQ0iIsxxnb/AFoD0GUU7yV3H5+B6UoAxxR5hcZRUqIrtg4FOay9HX86&#10;QudEFFOki8tsEg/jTlVWB+UfgaB30uR0VJ9myvDfpQ8Bth8x3Z9ulVysXPHuR0VJHtK9qcYMj2p8&#10;jJdWK0uQ0U5l2dqAm4+lS1bcvmVhtFS/ZPlz5o6dKAFUYPJoDmXQip0QKSiUc+X2I45qSRFjx/LN&#10;MjnMTcfke9GzFe60Pt//AIIt/t/y/suftAReHtbvmj8GeMJFt71ZWzHZz9I5xz8vPDH0PtX70RSL&#10;NGrqQysAQR3FfydWt49lOZIzhj+VfvL/AMEQf26/+Gm/2fI/CWvXyy+MPBkSQEuw33tn0jkHqVxt&#10;b6KTy1fd8KZnp9UqP0/yP5Q8d+BPZTWfYOPuvSa/KX6M+4qKKK+4P5lCiiigAr5t/wCCoP7b9r+x&#10;N+zbf6nbTxf8JZrStY6Hbkgt5xU5lKn+FByffA719D6/r1p4X0S71HULiK0sbGFp55pWCpEijJYk&#10;8AACv51P+Cov7bl3+2p+0vqerQXDt4a0pjY6JCc4jt1P3yPWQjd64wO1eJnuZ/VMP7vxPRf5n6Z4&#10;W8FT4hzeMai/c07OXn2j8/yPnzWPFN54y16+1DUJ5bm6u5nmlmlOXldmJZmJ6kk5rOk5c/WjzWxS&#10;hh3r8qk3J3Z/fFGjClFU6aslokMoqYW+4cU02u7+MCpV2a80VuR0VKbcRD/WBj601Vo5Rc8dhlFS&#10;+Xx2o2qOuKORh7SPciopzOqjjH5U7ywUz2o5WPnSI6KepVT03e3SlafZ/wAsT+dIad9iOinCTe2f&#10;Lx9TUiorKcril8wbtuQ0VIY0J4f9KYUHZx+XWgadxKKVU3N96jei8ZpjEop5Kbf/AK9IMZ5x+dFh&#10;DaVBlgOnOOuKmDIF/wBXn3zUcjZBxHjHqaBb6WP1n/4NvP2pry/l8U/C3UpmkgWP+2tODf8ALFsq&#10;kyD0B3I2PUk9zX6xV+KX/BuP8Ob3Xf2ota8SJHJ9h0fRXimkI43zMoRc+uFJ+i1+1tfqvDc5SwMe&#10;b5eh/AvjFhsNR4orrDaXs3/ie4VxXx4/aJ8FfsyeBJfEvjrxFp/hzR4m2Ca5c7pn6hI0ALyOcH5V&#10;BPB4rd8f+PNJ+F3gnVfEWvX0GmaNotrJeXt1O21IIkUszH8B+NfzsftsftZ+M/8AgqL+1Z9ptILv&#10;+zRK1l4a0ZpPk0+1zne/O0SMAHkf2AyQq1+7eFXhlLivFVa2LqexwdBc1WporLflTel7Jtt6RSu+&#10;if5Djsb7CKUVeT2R+m3jb/g4O/Z21bU5NNa18c39puKC+j0eMW7DH3gHlWTH/AM+1eZfEP8AZz/Z&#10;i/4KhQ3N/wCAPEmmWnjCRGkL2imx1LdjJMttKFMyg9X2np8rjrXy54Z/4IleLvFPhUXUHiOAX5Td&#10;5J09jAW9PM37se+z8K+c/jN+zv8AEf8AY08d2h1yy1Lw/fRSeZp+q2UzLHIw/ihnTBDD04YdwMiv&#10;3rhrgfgTHYm3Aec1KGOhs7v3rd4yhDnj35Xa26aPKrYnFRX+1U04/wBetju/2pf+CYfxP/ZfuZ7i&#10;fS5PEehR5I1HTImfYo7yxcsn15Uf3qh+Ff8AwVU+P/wZ8E/8I/oXxI1ddNVBHCt5FDfS2yjgLHJO&#10;juqgcBQcAdAK+4f+CV//AAVZ/wCF+anZ/DH4rGC41+SMppetOAv9qbRnypgAAJgoOGGA4GCA3L/X&#10;/wAQP+CX/wAL/ipqp1ebwj4bubudvMe4fTojJIfVm25b8aM98XcXkuIeQeI2VU8TOn70ZpRcZrpN&#10;RnFx1tuuW1mnFNNBSwEai9rg5uKZ+KP7Lv7O3in9tD41nVNafVdSsLi8N1rGq3TtJJeyE7mTzG5Z&#10;2PU5+UHPoD++n7I3wZj+HHgy2UQLDiNVVFXAQAYAA9Kj+EH7G2g/C+OBbW0t4Y7YBY4oowiRgdAA&#10;OAK9os7VLGARooVVGOK/nnxQ8TcXxhjoVpwVKhSXLTpp3UV1bdlduy2SSSSS0u/WwWDjh42Wre7J&#10;qjupxbwMzHAAyTSvIR0rz/49+PT4Z8MNbQyAXV38i+w7/pX4ZxjxLh8gyitmmJekIt+r6I9fA4We&#10;Jrxow3bPJfi14wbxj4wnbcTb2rGOMdsjgmuXPzUpyOpz7+v1pAu2v8d+J8/r5zmlbMsRJuVRt/Lo&#10;j91wOFjh6EaMeguSRzRQeTRXz52IKKKKQwooooAKKKKACiiimhBu7etNVdnP5GlIyKAKBapWRPpm&#10;qT6NfR3NvM8M8Z3Ar0P1r3L4U/HKDxWgstS22t+nA5+WUexrwccGhXaKQFCVKncpU4Kmv2Lwt8X8&#10;14Qxa9nJzoN+9B7W8ux4Oc5BQx8NdJdz6+jbKgjpT1zmvHfg/wDHb5otN1h8NnbFOejD0NevwTie&#10;IOjBlbkMOhr/AE34H48yvinL447Lp37rqn5n5DmGX1sJU9nVViaioyxFO38V9scI6im7uRTqACii&#10;igAooooAKKKKACiiigAooooAKKKKACiiigAooooAKKKKAGt96gsQ1Lt+bNNbg+3pS0WoWvsBfB/l&#10;XEfFj4uW/gezeKArLqBXCr/cz60nxa+KcHgXSykbB76YYRBzs9zXz5qmpT6zfPc3TtLNIdxYmv5e&#10;8dPHWlw7RllOUyTxMt2vsL/M+t4d4dnjJe2rK0V+I7WNbn17U3u7uRpZ3OTk8L9KrFiW479zR95s&#10;n8qWv84cdja+OxMsRiZc05atvqfrFKlClBQgtEIox0paKK882CiiigYUUUUAFFFFABRRRQAUUUUA&#10;FB6UdqKYuon3ulLtBehivf8AM0R5uBiNS+DztXgV00cPWrP9zBv0VzKVaMfi0DocUOwFIylTjoO/&#10;vQq/JWUouErPdFqzV9yXTtSl0m/huoWKyQuGGO9fUHw/8WxeMPDlvdIcsVw47qe9fLRJx7npXd/A&#10;n4gHwr4hFnM/+iXbbck/cf8A+vmv6Q+jn4l/6vZ3/Z+Ll+4r6PspdH+h8lxXlKxWG9tTXvR/I+hh&#10;+lKUEkeOoNJHIJIwcjHXIp6jA9q/05jJSXNHY/I/U858Ufs56F4g1+S+ezt1lnk82ZljAMrYA3Me&#10;5wAMnsBXxd/wXW/akf8AZE/Zv0zwL4Tc2Gv/ABG863ku4H2S2djFs8/aRyGkLpGD/dMmOQK/Rc81&#10;+L//AAc1aNdw/tA/DfUG3/YLnQbi2hyDt82O43SY5xnEsWePSv1/wMyfC5rxrg6GOXNCPNOz6uEX&#10;KK9E0nbqlbY4MzqShhpOP9XPjv8AYv8A2M9T/ao8VksZrXQLOQRzzxj5534PlJ6HBBLdsjjmv2H/&#10;AGXv+CZvh34feG4I7bSbTT4to3bI/nkPqzH5mPuSa8e/4IaeCNH1f4DaBcxCFnzOZ8EFvN85w273&#10;4H4YrV/4Kb/8FpPFP7Fv7RWn/D7wz4IWKHSWtr/U77VumsWjkEpabCQqMAyea2SHVhsBQ5+349zH&#10;irxB4uxXDuXv93QlNRp8yhG1N8rnK796Tfra6Ssrs5sLChhMOq093bX1Oy/by/4I9eGvj58ML+bS&#10;LW10/wAXWsLSafqCoFZ5AMiOUjlo2xjnO3OR6H81f+CSX7U+q/ssfta2WiXUs1vo/iu4XSdQtZDj&#10;yroMVhfHZxIfLPtIepAr9v8A4VftYaN8e/2eW8ceErefxHBc6XJf2VjA6JcXjqjH7MNx2rLvUxkM&#10;cK2QTxX87nwx0rXfiL+13paXFpcWmv3nicXV7A8TRyWkq3HmzBlOGUph8g4I219L4MfWcy4Xzzh3&#10;Ppf7PRhopv3qUkpuVk9UouCl2Ulpq2Y5jaFelWpbv8dj+m/wX4gTxHoUFwhyHUGtZlDqQQCCMEHv&#10;XnH7M7TH4e2nm5zsHX6V6RX8jHvH5ff8FK/+CDU3xZ8X6l43+EMtjZalqUjXN9ody/lRSSHlngfG&#10;FLHkqeMngjofzc+Jv/BPb40fB6/lj1n4f+K4NhPzx6e9zEB6h4wwx+Nf0yUjKGHIz9a+cxvDWGxE&#10;/aRbi32P2HhjxrzzKMOsLNKrCO3Nul6n8rV58IfE0M2LjQdaRxwQ1lID+WKu6f8As/eMNTAFv4W8&#10;R3Genl6bM2fyWv6k2sIHbJhiJ9SgpwtIlHEUY/4CK87/AFNp/wDPx/cfYP6RmPtZYSP/AIE/8j+Y&#10;vRv2MfidrW0QfDzxxJ7jQ7oKfxKAV09p/wAE1vjhqyj7F8L/ABg27qX09k/VsD9a/pPSJY/uqF+g&#10;p1ax4Pw63mzhrfSGzeTvToQXzbP51tE/4I4ftF6/Erx/DbUE3c/vri3iI+oL8V1mg/8ABBP9onWo&#10;0Evh3TNP3HkXGqRDb9duRX7+0VvHhPBrds86t4/8Ry/hxpx+Tf6n4ZaL/wAG53xzv3X7XfeC7NO4&#10;bUncj8FjxXY+F/8Ag2j+IMz/APEz8c+F7McHMMU0314wtfs5RXTHhnALeN/meRX8buK6v/L5L0if&#10;k3of/BshmVDqnxQjZBjcLXSSpIzzy0h7e1dxof8AwbQfDqzKm8+IHi24x1SO3gQfqCa/Syit45Bg&#10;I/8ALtHjVvFXiqqrPGSXokv0PgrRf+Dd74H6dGoub/xjekdS17Gmf++UFdTpn/BBj9nawI83Qddv&#10;cY/12sTYP/fJFfZlFdEcqwcdqa+48erxxxBVd54uf/gVvyPk+y/4Il/s42a/8iJ5x/vSajcE/kHA&#10;/Srw/wCCNH7Ogt/L/wCFfW+PX7ZPn899fUVFaf2fhl/y7X3HM+LM6e+Lqf8Agb/zPk7Vf+CJP7OO&#10;qw7T4HkhPQNDqlyhH5Pj864zxL/wb6/APWVP2OLxTpTkYDQ6mXx+Dg19yUVMsswkt6a+42pcaZ9S&#10;d4Yup/4Ez8ufiV/wbPeHtQ+fwt8RtTtH5xHqdiky+w3IVP4/pXzx8Uf+DeD40+B7eWXRbjw94riT&#10;kLaXZgnf/gEgA/8AHq/c2iuCrw5gJ7Qt6H1OXeMPFGEsvrHOv7yT/Kx/L98Zv2PfiH8ALx4vFnhH&#10;xFoe3P7y5sZBC3+7IAUPX1715vJGUGNrA98jFf1f6voln4gsXtr+0tr22kG14p4hIjD0IIxXy5+0&#10;d/wRl+BX7RMU8z+GR4X1aXLC/wBFb7OwYnJZo/uN+IrwcVwe1d4eXyZ+sZB9IqLahnFB/wCKOv4P&#10;/gn88H05/GvZv2F/2pdU/ZB/aG0LxrYl2t7Wbyby2HAuoG4dPy+YZ7qK+r/2oP8Ag3l+IvwrabUP&#10;Ad9Z+PNMTcy2yf6JqEYxn7jHy39PlYE+lfCPxF+G/iD4bazLpWt6JqWj6lbH5re7gaGQe4BAyPcc&#10;V8zPB4vA1VOpFprqfsmF4lyDinBTwuHqRnGas09Gr+T1P6ivhv8AEHTPit4D0nxHotzHeaXrNsl1&#10;bSochlYZ/Tp+Fbdflz/wb1/tuDXvD178HtduSLyxDahohlb70ZwZIVz6HLAehPpX6jV+qZfjI4qh&#10;GtHrv6n8LcWcPVskzSrl9X7L0fePRhRRXMfGf4r6V8DfhXrvi3W51t9N0Gzku5mY43bVJCj3JwAP&#10;U12Skoq7Pn6VOdSapwV23ZHwT/wcA/tz/wDCpvhTbfCnQbrbrni6PztVeN/mtbIHAQ47ysCP91W9&#10;a/FJmLNuIIzz6fnXo37U/wC0Rr37Vfx917xhqu5p9XummWMMWW2iziOIHHIRQoz3wT3r0D9mP/gm&#10;r8Xf2srmOTwz4TvotKc/Pqd8PslpjoSHcYfH+zk1+WZliKuY4lumm7aKx/dvBWWZbwZkUFj6kYTk&#10;uabbS1fT5Hzwql/u8/QVoaP4dvPEuoRWdlaXd1dSkBIoYWkd89gFBJr9kf2Yf+DdDwf4Mit734k6&#10;/ceIrtSGfT9OBtrX6M5+d/w2191/Bn9ln4efs+aZHa+DvCGh6EsahPMt7VfOYA5+aQ5dufU13YPh&#10;KvPWu+VfifJcQ/SCyzDt0sspOq11+Ff5/gfgr8GP+COnx4+N8UU2n+DL7SLSbkXOrsLKPaeQcP8A&#10;OfwWvp/4S/8ABtD4rv1Sbxl4+0fTs43w6fbyXD47jcxUA/ga/YqivpKHDGCp6yTl6n5BmvjnxNi7&#10;qjONJf3Vr97/AMj88PBP/BuB8I9CQf2v4l8X6y3fa8Vsv/jqk/rXpGhf8EIf2dNHQCbw1q2pepud&#10;XnGf++GWvseivShlODj8NNfcfEYjjziGu71MZP77flY+V7f/AIItfs427gjwBE2BjD307Z+uXouP&#10;+CLf7OVxKW/4QCJSQRhb64A5/wCB19UUVr/Z+G/59r7jj/1szq9/rVT/AMCf+Z8hal/wQx/Zwv8A&#10;OzwbeWuTnMOr3XH/AH1IRXM61/wb6fADUw3kQ+KrHd/zy1UsF+gZTX3HRWbyvCPemvuN6fGufU3e&#10;OLqf+BM/OzX/APg25+Et+c6f4r8ZafjhdzQzce+UGT+X0ri/Ef8AwbM+H5UY6V8TtVibst3pcci5&#10;9cq6n8q/UeisZZJgWrezR6dHxN4npO8cZL52f5o/H/xF/wAGzniW3hY6Z8StDuT/AApPp0seT7tv&#10;b+VcNqv/AAbffF+BC1r4j8F3mOiG5mj4/wC+MV+3DHApgWuafDWBlry/iexQ8aOKqWnt1L1ij8IN&#10;Y/4N+fj/AKXGfKsfC12VyR5OqAk/mq1yGu/8ER/2jtJb5fAX2oKOWgv7Zh/6GDX9CBQE0o6Vzvhf&#10;BPa/3ns0fHriWDTlyP8A7df+Z/N9rv8AwSg/aD8PTFZvhf4ifAziCBZv/QWP865vVv2Avi7oak3P&#10;w28aRMvLAaRMcfktf0zUHmsXwhhukmerT+kRnif7yjB+l0fy43/7Lnj/AEafZd+C/F1s6ZLLNo1y&#10;px64K9Kx734OeI7L/W6FrUR7q1jIp/IrX9UhiVhyqn8Kjewgc8wxH6oKxlwbRe1R/cd8fpG5h9rC&#10;x/8AAn/kfy5+HP2fvHHikrBpvhLxRfMxwBBpc0hPp0XH619J/s5f8EQvjb8c9UtHv9Cbwbo8jqZb&#10;vWgYSicE7Yc+Yx9M4HuK/fuO2ji+7Gi46YUDFSVrR4Rw8Xecmzys0+kBnVem6eEpRpX67v8AQ8d/&#10;Yl/Yr8LfsOfB+Lwt4cElzPM/2jUdQmA86/mP8RxwFHQKOgr2KiivqqdONOKhBWSPw3F4utiq0sRi&#10;JOU5O7b6s/H/AP4OGf8AgoTJrXiAfAnwteSJZ6eY7vxVNE2BcSkB4bP3VQVkbsWKD+EivGP+CLnh&#10;rwHr/jy4t73VLWPxneybI7W5/dubdfmxCTw5OCWA+YBRxgZP6d/8FE/+CZ3gz9t3RPtWp2K2XiW1&#10;iKWmtWiBLuIdlc9JY8/wPnGW27Sc1+Jf7Wf7CHxF/Yg8XCTV7WeXSorgGw1+wDLCXBymSPmhk6EA&#10;nqDtZsZr+z/DzHcL8U8F/wCouDxEsFiZayvb97Pdu+nPFu14XjNJJaxV38ri416GJ+tSXNH8j+jn&#10;wJ4H07Q9BhhhijKhQOB1rkv2hv2U/Cf7QXgS/wBD1/SLTUbC+jKyRSpx7MD1VgeQwwQQCDX5Rf8A&#10;BPX/AIL36/8ACaSx8MfF5rrxBoK7YovEEal7+zXoPPQf69Rxlx+84JIkJr9YrP8Aa++H998B734j&#10;xeJdMufCFhYPqE2oW8wkjESDJAxzvz8uz727jGeK/nni3w44k4SzGFHE05Xcl7OpTu4ylfTkktVK&#10;/wBl2ku2zPWoYyjXheL9Uz+eL9sb9n7Uf2E/2udX8MWWoyPL4du4dQ0m9BAlWNgs0JbH8a5APABK&#10;kgYIr+gH9ib4sS/FX4PaNqUymOS9sobhkJ+5vQNj8M1+C3xZ8f63/wAFL/27NT137K9p/wAJVqAM&#10;cK8/2dp8QCIGPI3LEi5PRnJwOQK/eP8AYp8Cnwd8OLOER+XFHEqIv91QAAPyr9i+kbi5/UMlwWZt&#10;Sx8KTdW1tOZQWtu84yt00dtGedlEVzVJQ+G+h7gelJu4pT0pm/aP5V/Kz7nuEGp3semWck0jbFjU&#10;tk18x/EjxnJ428VzXLHMMXyxL/s+tek/tEfEP7NbDSLaTEs3MxU/dX0/lXjCr8gz1yT9a/z4+lH4&#10;m/XsWuHcDP3Kfx26vt8j9N4Nynkh9bqLV7egEbjS0UV/G59+FFFFABRRRQAUUUUAFFFFABRRRQAU&#10;UUUAFFFA6UxDGjLEcn29q9M+Dnxsl8PSx6dqj+ZaE7UmJ/1f19q82VsHpQzZ9vpX3fAnH+a8K5hH&#10;G5dNpXV10aPMzTK6ONp8lVeh9e2t5Fe26yxMHRxkEHrUg54r58+D3xjl8HXSWV8zSadIdqsTnyj/&#10;AIV75Y3sWoWySwMJI3AIZTkGv9SPDPxMyzjDLo4vCytUXxQ6p/5H43mmVVsDUcKi06Mnzz+lPpoO&#10;KdX6YeWgooooAKKKKACiiigAooooAKKKKACiiigAooooAKKKKACiiigBjPhvYc/SuS+KHxMt/AOj&#10;M2Va7kGIo89TXVXZYQuUGWCnaPU14R4z+Evi7xT4gmu7gJKGOEXPCL7V+XeK/EOdZXk8lkNCVWvP&#10;RWV+XzPVyjD4etXX1mVoo4DWNaude1N7y8cyTzNzzwB9Kr9+vfiunu/gt4ltQf8AiXO2e6kf41VP&#10;wt8Rk/8AIKuePcf41/mTnfAfGFfESxmNwdWU5u7fK92fr+HzLL4QUKdSNl5mF3ozWrL4B1uBsPpt&#10;z9MVAfCepK2P7Pus/wC7XhvgTiJf8wVX/wAAf+R0f2pg/wDn4vvKBbBo3VeHhjUR/wAuF1/3xTk8&#10;L6k7gDT7rJ/2Kn/UfiH/AKAqv/gEv8g/tPB/8/F95n7qM8VsReANbnbCaXdH8BU6/C3xHn/kD3H1&#10;yP8AGtqXh/xJUlywwVW/+B/5EyzXBpXdRfeYQTIpM4boa6m1+C/iW7H/ACD3jz/eYf41ch/Z/wDE&#10;czYMMUY9Sa9nDeEXFtf4cFP5xaMZZ9gVvUX3nErk0AE9s/SvSLX9mjWJlBe6t09RzmtO2/ZYkkx5&#10;uo49do/+tX0+C+jxxtircuGtfu7HFU4ry+H27nkgzn1oY7ByfzFe52f7LmlROplurqXHUZGDW5p/&#10;wG8OaceLFW92JP8AWvusu+idxTWa+szhBeqZ5tXjfBx+BNnzgGD/AHefYDNXrDw1qWpSBYLC6lz0&#10;IjOK+n9O8CaTpqYhsbdf+AZrQSxihPyRIgHYKK/RMq+h9STUswxl/KMbfieZX46k/wCFTt6s+b9J&#10;+CHiLVufsggGcfvDj+ldLpf7MN5MB9qvkj55CKDXtxHHpQTsXJ7da/Usn+jHwbgLOtGVR9eZ6Hi1&#10;+LsfW2dvQ840f9m7RNP+a6ea5ZeeWwB+Fcl8TvF2keEmfS9Btbcy9JJQgYD2rd+M/wAaBYK+maXI&#10;HuDxNKOiD0+teLF2k+bJLOck96/EfGTjrhvh2lLIOE8PTjV2lUSXu+Sfc+iyHLsZi7YnGTfL0TFZ&#10;vmbJyWO4/WhlwaYIyG/Gng4NfxlOc5y9pJ3e/qffqKhFRiA4H6UgYq3y8MuCDnofWjfuNGMZop1J&#10;05KpB2aG0noz6C+BHxGHi3QRazt/pdqNrA9WHrXoAz2r5Q8J+KJvBmvQ30JP7sjeo/jXuK+nfCXi&#10;SDxTo0V3buHWVQfxr/Tf6PHipT4iymOWYqX+0UVbXeUVs/8AM/H+KMleDr+1h8EvwZqYyK+Qf+Cy&#10;37ENx+2X+y1NDosQfxZ4UmOq6QvAN0wQrJbZPTzFPHQb0jyQM19elqingW6hMbDIbiv6q4fzzF5N&#10;mNHNMC7VaUlJdtOj8mtGuzPkqtKNSDhLZn87X/BOH/goZqv7AXxIu9P1vTr288MXd1jUbELsu9On&#10;X5GkRWwN3yhWRsZ2jkEc+7/8Fof24vgZ+2H8KPCUnhW5vtZ8cWbie3u4bZoEsLd+JYLgyAEkkAhV&#10;BIZAdwBIb6e/4KZf8EXdD/aT1O98X+D2h8OeMpQXncRn7JqjY485Ryr/APTRRn1DYGPzp8Hf8Ei/&#10;ixe/EVtI8Q6ZHomnwON98kyXAuFzj90qnOTg/fC47jtX9mZLxP4b53mNPjmtiHg8ZRXNUp83Lzu3&#10;LtZupdafu7OS+OO585Uo4ynB4ZLmi9n/AFt8z0L/AIIiftk6v8HvjV/wgFxHe33hvxO5ljEUZk/s&#10;25AAMhx0jcAKx6AhDx82f1I1X/gn74G8X/G2T4m2ei2sPibU7dILm7QY81R/EV6byMKXxuIVRnAr&#10;zL9hr/gmro3wT0u3a0sBbHCmWdxme5I7u3U/ToOwFfcehaQmi6dHAvRBiv5u8TeOsJnnEGIzTI6c&#10;sPCrHkn71nV7uSWi5rK8btO13q2ezgsNKlSUKru1+BW8HeHI/DGjRW0YwI1ArWrM8ZeM9K+Hnha+&#10;1vXNQs9J0jTIWuLu8upRFDbxryWZjwBX48/tV/8ABxL4puv2ldMl+F1rbp8OfDd2y3EN7BibxUnK&#10;uzEjdAmOYwoDA4Z858seRwP4cZ5xZVqU8op3VNNylJ2inbSN/wCaWyXzdkmy8TjKVBJ1Hufsu3Xr&#10;Sk4FeMfsc/tm+Fv2xPhTYeKPDtzuhuhsmt5CBPZTDG+GRQTh1yPqCCMggn2Ulcda+NxuCr4PETwu&#10;Kg4VINqUXo01o0zpjJSSkthQcrQv1oVwBQvWuYY6iiigAooooAKKKKACiiigAooooAKKKKACiiig&#10;BDSMcUOcYqOa4SBSzsFUckk4AqJTjFOUnZDWpIrZpR1qhoevWniPTI7yyl862lzsfaVzgkHggHqD&#10;V5G3GiE4yipQd0LYdXA/HX9mDwF+0r4fbTfG3hfStdhwQkk8I86Enukgwyn6Gu+opzhGa5ZK6NaG&#10;Iq0ZqrRk4yXVOzPzK8ef8EPde/Zy+NukfEr4EeIfNudDvRdx6Hqr7X2Dlo0nH3gVyuHHO7rX6TeF&#10;9TuNZ8OWN1d2kthdXECSTW0uN8DkDchwSMg5HBq/RXNhsFSw9/YqyfQ9fOOIsdmsaf1+XPKCspPe&#10;3ZvqFfJX/BUP9m/4mftmaLoPw58GyWejeGLiZb3xDq15IQpVWAjhRBzIQcuRwPlXmvrWitq1KNWD&#10;py2Zw5dj6mCxEcVRtzR1V9de58dfsjf8ETvhD+zNHaX+p2B8beIrf5/teqKGgib/AKZwj5Rg9C2T&#10;0r7As7KHTrZIbeKOCGMYVI1Cqo9gOKloqcPhqVCPLSjZGuaZzjsxquvjqrnLzf5LZBRRRW55gUUU&#10;UAFFFFABRRRQAUUUUAFFFFABjNMEWDT6KACiiigAooooAKKKKACiivOf2qf2pPCX7Hnwa1Lxv4yv&#10;TbaZYAJFDEA1xfTN9yCFSRudiPUAAEkgAkdOCwVfGYiGFwsHOpNpRildtvZJClJRXNLY9FJxSCVS&#10;eor+e/8Aa4/4LX/G39qDxVMNE1/Ufh34c8z/AETS/D109vPt5wZblNssjEHnBVOnyDFdX/wSo/ag&#10;+PHi79pKxt3+JHjS/wDC2llZdYttUvn1GKSMkhYFE5fy2c55TaQFY5zX77mn0dc4yvIqudZpiqVJ&#10;048zg3J2/u8yTXM3ZJK6cmlc8qGb051VThFu5+8xG4c1x/xR+C2h/FPw/dadqun2l9a3cbRTQzxL&#10;JHKpGCrKQQQfQ1F4b+NWgS+IbDw7e63pUHia/smv4dLe6QXcsCkK0qxZ3FASATjFdpHKsq5U5Ffz&#10;84VaTjNpxb1T2+a+7c9XRn4zf8FAv+CEF54YmvfEnwmUtF80sugTSfKe5+zyHp/uOcdcMOFr87NQ&#10;1vxd8NtO1vwXdXOvaJa3Vwn9q6LK8kCSyxnKebCcAsvUZHpX9U1/pkOpQlJUVgeORXzf+0j/AME1&#10;/h98ffFula/qnh+xn1jR51ntroJtkJXkK5H30B52tkZ5xX9LcAfSOx2W0FgOJKbxVKOsZae0TWsb&#10;t6SV0vefvLe8rJHjYrKIzfNRfK/wPh3/AIJAfsLyeGdFh1rVbQjWdaCyz715touqRD/0Jvcgfwiv&#10;1l8J6Cnh3SYrdF2qigVy3wa+DNp8M9JWGNF3Y5OK7tlxX4DxRxHjM+zWtm2YSvUqu/kl0ivKKsl5&#10;I9WjRjTgqcdkLnf9KwvH3i6DwV4enu5D8yKRGCfvHsK1ru8SyhZ3O1Ixlie1fOnxm+ITeOPERjic&#10;/YbQlUA/5aH1r+fPGvxLo8JZHOdN3r1FaC6+vyPoMhyqWOxCj9lbnMa1rE+v6xNeXDFpZm3H29BV&#10;YLtX/GkBweT+NBOBX+UmPxtbG4meJxDvObbbfmftcKapxUILRADhqCw3f5yKU9P88VveB9A0zxXc&#10;myvLprS4c5gfHyk+ld/D2Q1c3xawOHklUltzOyfzZji8VGhT9pNaLexgZyAcEZ7YpQRmu81n9nfX&#10;NP8AntzFeb+DsODj8a5PWvB+p6HIVvbCeLb/ABbc/wAq+lz3wt4nymXLisHO3eKbX3nHhs7wVZe7&#10;URn5yaAMmm7cH+If7wxTu3/16+ErYepSm6dVWaPUjOMtYsKKOnWkzzWNrli4ooMmeO9IYyWxR6iu&#10;LRtIpOhoBzRvsMWiiipGFIy7qWigAoxuNFFO72EN8vC45P416B8H/i/N4PvI7G8cvYSthSf+WR+v&#10;pXAc7qSRc8j73b0r7TgjjbMeGcyhj8DNq266Ndjz8xy6ljaXsqx9e2V6l/apLE6vG4yGB61Pz614&#10;H8Fvi63hu9j02/k3WcjAI5P+rJ/pXvMEyzwgo2QRkEdxX+qvhv4jZfxdlccbg3760lHqmfi+a5XV&#10;wNd0p7dGSA8UBs00HHSkJzX6LueYuxJRRRTAKKKKACiiigAooooAKKKKACiiigAooooAKKKKAG9S&#10;aaFwKcUyaVU20ANI+X/61NEfHrUmOKAuKhwjLWQDTEM9KTyVz0qTGKKl0Kb3ih3ZH5C+lHkADpUl&#10;FL6vS/lQXZGIhjoKXbt6dKdjijFUqUFqkkF2Nzx0ox7GnbaMVe2who47U7GKNtLT33Aa5xSKuadi&#10;jFIBaaylu9I3I7ZpA/yj0p9Lhrcb9w5z+HrXl3xt+M39hwvpemtvunBEkgP+rH+NXfjV8XF8L2za&#10;fYuH1CVccH/Vj1rwWa4e4nd5GZ5HbMjk8s1fyH9IDx1jlNKWQZLO9eWk5L7K7ep9twzw68RJYiv8&#10;K6dxZ3eeUyyOWkkPzE96QZUYo701c55r/PKrWnVm6tV3k3d3P1KMUlyrZDmGBRniiisl5lpWEI+a&#10;lo7UhGRRdC1AHjPcdfeu7+CPxLPg7V/sM8jGyuDwSfuNXC44pDyw+uQfevquDOLcZw7mtLM8HKzg&#10;9V3XVHDmGAhi6Loz2Z9e2k4urZXVgwIyCO9S9RmvJvgN8U/tsQ0m+m/fxf6p2/jHpXq4kz07V/rf&#10;wHxpg+J8qpZlhJbrVdn1PxLMsBUwdd0pjpIFmTDDIPrWPc+ANNurrzWtoi/XO2tlSaDmvtNNjgGW&#10;llHZRhY1CgegrE+KPxS0D4LeAdT8T+KNUtNF0LR4TcXd3cvtSJR+pJOAFGSSQACTWX8fvj/4V/Zi&#10;+FWp+MvGeqwaRomlR7pJHOXmc/dijXq8jHhVHJP41+A3/BRr/gpP4y/4KPfFKCzt4LvTfBtjcbNC&#10;8PQEu0jn5RPNt/1k7ZwOyA7V6szfrPhb4U4/i/FObfssJTf7yq9u/LG+8rfKK1fRPhxuOjh495PZ&#10;HQf8FRP+Cr/ib9vzxgfDugi80b4bWFz/AKBpiZE+rSA4We5AJ3H+7GOFz3bmvlLxv4Ln8A6kmnXz&#10;AaoiB7u3Xn7ISARGx/vgfeHbIHXIH03ovwKs/wBh/wCCP/Cf+LIbe58c6nm20Cwch0tJSvL46MYw&#10;dzN0GVUHLZPNf8E9/wBmi9/aZ+OA1rVY5rzTNLuRc3Ekvzfbboncqk9+fmb8AfvV/ZmRcWZFkWR1&#10;8ZlEFDK8GnFSW+Iq7Pkb+JXtHn+3N6NRg+b52pQq1aqjU1nL8Efd3/BDb9nTV/g54Xm1SdbmG/8A&#10;FLRXN1ExKiCJA3lIV/vYdie/zY7V+mfji11y58Gzjw9cWtprSqr273MPnRMQwLIRkfeAK5zxnPOM&#10;V8r+M/2yPhB/wTl+H8X/AAmWuxvr8sIkh0PTlFzqVx6fuwQIwefmkZFODg54r4xf/g5N8W6l+0Xp&#10;t8fCen6d8MI2MF3paHztSkjY/wDHx5xwvmIMERgBSNyk5Idf5A/1F404/wAXieI6eGbVS8+aXuxl&#10;Ze7CnfWVklGNtNFeSPoFisPhFGi3t/Wp+wnhi+vdX8P2dxqViNLv5Yke5svPFwLaQjlPMAAbB7gV&#10;pQkkHPr6VxHwJ+O/h34/eAdP8Q+HNRttT0vVIRPb3ELZWRT+oIOQQcEEEEAgiu6r8cnQnRnKlVTU&#10;ouzT0aa3TXRrsehfm1QUUUVIBRRRQAUUUUAFFFFABRRRQAUUUUAFFFFADJOe1V9QsodStngmjSaC&#10;UbXRl3Bx71aIzRsFKUYyXLJXQEEMCxRgKAgxgcYwPapUPJpwQChV20oxjGPLFWQXvuLRRRVAFFFF&#10;ABRRRQAUUUUAFFFFABRRRQAUUUUAFFFFABRRRQAUUUUAFFFFABRRRQAUUUUAFFFVdb1yz8NaPdah&#10;qF1b2NjZRNPcXE8gjigjUZZ2Y8AAAkk04pyfLHcC1X4J/wDBez9rDUvj5+2je+CLW5kbw18Oium2&#10;tsjHZNeuitcSkZ5YMREPQR8dTX7i/DH4xeGfjX4JsPEXhTWbHXdE1SPzbW8tZN8cy5IPuCCCCDgg&#10;gggEV/Op/wAFNPDGofC7/go18U0vExcnxNNq8QY5DR3DC6iPHbZKv06dq/pr6MeU0nxTiZ4qH7+h&#10;Slyxlo1LmUZOz1TSfK+3Mzxs6m/YJLZs+/8A/gmv/wAE29O8N+E7Se6tIptYuI1e+vGUM+84JjQ9&#10;kXoMdcZPWvcv20vGfw5/4JrfCWbxfqUFrdeJdRBt9F0tcCbVbhV43dxFHkF2/hBAHzMoPpH/AATc&#10;+Keg/Fn4JaTrejTRy2+oQLIACN0bfxI2OjKcgj1Brwv/AILHf8EqtQ/bK8WaL418Ma1cW2v2SRad&#10;d2d7M8lk1pvyZIl58uRdxJA+V8dm5b80yXEYbN+MPacd15Qi5y9q2nun/DfWEbrl0XupWVt12VFK&#10;nh7YVX7f5n48ePP2nPHXxB+O03xNvdev4fF8t59rhv7VzCbRl+6kOD8iIpChem3g5yc/rv8A8Eov&#10;+Cy9n+0cLLwN4/lt9N8dpGEt5wNkGuBRyyDokuBlo+h5K8ZVfK/jx+wR4M/Zo/4J2+M5tbsIDb6N&#10;p7vZS3HE02pSYjgl3DB3mVk4H8IK/d4r4e/4JieDbrxP+2B4cu7dWKaF5l9Iw7fIY05/3nU/ga/p&#10;bPcZwvx9wXj8z+quhDAc8aM9E7QjeEVbaMvdTpu6V1Z31XjUo18LiYw5r8+6/r8z+k20ukvIFkQ5&#10;VhnipGG4VzXwoMzeD7QzklzGOtdIx+Xiv4ZPphegqOXk89BzSk1yHxc+JUfgXQ32nddSjbGgPP1r&#10;weIuIMJkmAqZjjpcsIK/r5HRhcNUxFVUaSu2cn8fvih9lhOj2T/vnGZnB+4PSvGT1Hc5yTUl3eza&#10;ndyTzuZZZGLM5757VGBjPvX+THij4hYzizO6mPrO0E7Qj0SP2vJcqhgsOqa36sHXAoUfLS0V+bep&#10;69mlZDVPHNPRjDIjqSrrypH8J9aay7qFG2tKVadOaqU3ZrVMUoKUbSPa/gl8Zf7WVNI1OT/SV+WK&#10;ZjxLivUZbWK7jKyKsgb24r5FikeGVHjYo8Z3Kw6qa95+CfxbTxTZJYXr7b6IYUtx5o9a/wBBfALx&#10;sp51Sjw9nzTqrSMn9pdvU/L+JeH5YeTxOH+Hr5HT6v8AC7Q9cDefYQEn+IKM1yesfsy6ReoxtJJ7&#10;Z+3OVH4V6WF705ea/o7N/DnhvM4uOLwcHfskn96PlKGaYulrCbR4Tq/7MOpWmTa30Uw6hWTH9a5v&#10;Ufgv4h0xebLzR/0zavpzGaQoD2r8lzj6L3B+MblQhKk/Jt/me3Q4ux1N+87nyNeeHr/S3YT2N1CI&#10;/vExnH51TkJjfB3Ke2a+v7nToLuMrJDG4PUMoINZd78PNH1FsyWNuT7IBX5bmn0PKd28BjX6SSPZ&#10;o8dS/wCXlM+VN27+Lj1pynC19H6j8BPDt+xP2QoT/dYj9Kw7z9mPSZQ3kzXETdu+K/PMf9EzimlJ&#10;+yq05L1f+R6tLjfBy+OLR4ZRXrl1+y0QD5WpyE9gYxisy5/Zi1dD+7u4GH+1x/Svicd9HbjXDytH&#10;DOf+E76fFmXz+1b1PNgc0V3N1+zv4jtuFS2kHsxz/Kqc/wADfEkA/wCPUP8A7tfN4jwZ4zoy5ZYC&#10;f3HbHiDASV1URyVIa6RvhF4jj66ZMfoKjb4VeIUHzaZNz7dK8ur4ZcU0vjwU18jWOdYGW1RGBSKe&#10;a3z8MNeA/wCQbN+VJ/wrDX88abP+Vcq4B4if/MJP7iv7Uwa19ovvMEj5uOv1r174D/F37mjalPk9&#10;LaVj9/2/nXAr8KvEEg/5Bs/5VPbfCPxIZwyafLE8ZDRsRjBr9V8KsNxvwvm8MdgsHUdN/HG2jR4m&#10;dVMuxlB051FfofTK9ARTgea534a3GrS+G4l1eHyruM7D/tAd66McfjX+nOWY14vCU8TKLjzK9nuv&#10;U/JKsOWbje9h1FFFegZhRRRQAUUUUAFFFFABRRRQAUUUUAFFFFABRRRQAUUUUAFFFFABRRRQAUUU&#10;UAFFFFABRRRQAUUUUAFNYinU1lwc0AIf0riPi98VofAmlmKIh7+cYjQfwj1NafxH+IFv4D0OSd/n&#10;nI2xRZ5Y182eINduPE2rTXl27NJKc5P8HsK/m3x58ZqPC+CeW4CSeKqLp9ld35n1PDeQyxtT2lXS&#10;C/Egvr+bVL2Sa4cyyyncXPXNR7c/yPvQAVPPXvQpy1f5m4rF1sTVlicRLmlJ3be7P12nTjTioU1o&#10;ANLSvgmkrl6XNQoooqRhRRRQAUhGT169PalpKaESW91LYXEU0RKSREFCD0xX0N8G/ifD440dYpWC&#10;X0A2uhPJHrXztmrnh/X7jwzq8d7aMRcR8g54I7qa/afBrxVxXB2bKU3zYeek49PVeaPnc/yaOOoW&#10;XxLZn1qGy3Hal31y/wAN/iFa+PdEinhYCZRiSMnlT9K6ZTmv9TslzvCZrg6ePwM1OnJX0Px2vQnS&#10;m6dRWaPnP/gpt+wtpP7d37P8ug3TfZNd0p2vdC1EZP2K4xghgPvRuPlZfTBHzKDXw5+xp/wSog/Z&#10;jsLjxT49nsV1LTLWS71G/kb/AETSYUUtJsZgOAoO58A9QOOv64sokTGAfavn3/gpJ+y5qf7U37Iv&#10;inwb4d1qbQNU1BEmikjOIrwxtvFtOQN3lOQASvIOD8wBVv1jhzjPM1gYcKVsY6OBq1I8735Yt2la&#10;2vK/icVo2vN386rh4c3t1G8ktD8E/wBuH9qF/wBqn46XmrWwktfDGm5sNCtWGDDaqxxIy/8APST7&#10;7emQucKK3NP/AG7Nd+Fnw7tvB3wvjk8MWcaGOTVAoOp3rt96QEZETMc/dJYcAMMVF8Mf+CbvxU8e&#10;eMJ9L1Dw7feGY7K5a2ubjUYSgDKxDeWv/LXpwynYf72K+n/EXwF+F/8AwTG+HVr4h8SwjXfGd9GT&#10;pdpMwN3eyL/Gq8iCINjLgZ7ZY8V/Z/EnEnBeDhguGsuofX6tK3scPTalDmtpKo/g0V23Lmau5OP2&#10;l85RpYmXNWm+RPdv9D451j4E65Z+H5vGnxFvr3SYdSkaSJb1ml1XWZjydqudwz1MknTIOGziuG8J&#10;+CtR+J3jGHSfD+nS3F3eyYgt0bdsX1Zj2HdjgfTpXZanqXjn9tj4z7ykmparettjijBW102DPAA5&#10;Eca5+pJ7sef1V/4Jxf8ABMvT/hXo8M8sH2nULgBry+kT55z12r/dQdh+Jya3438VJ8F5b/wpzhVz&#10;Cqvcow0p0l0v9pxX8z1m9IqEb2WGwKxM/c0gur3Z2P8AwR0/Zg1f9mX4cNpst7d3balP9tu9zt9n&#10;jlKhSIkPAGAMnGWxk9gPr79pn9pPQ/2Tfg/feNfE1prt3o2mY+0/2VYNeSxA9GZV+6nYuxCgkZIz&#10;VXx98UPh/wDsf/Dg6z4w1/SPDGkwAqJruUIZmCk7I1+9I5AOFQFj2Ffmv+1L/wAHIkWp+LU0n4c+&#10;BrXU/Ckc2y/u9fZkm1WDo6RRIcQ5GcNIXzkZQdK/j/h3hPibjnN55q8NLEKUuapK6pxfeKm1yp9E&#10;knbTSx9BWr0cNT5L27dT0zw5/wAHLHw21/4tWGkz+DPE2keFLt/Lm1y8miMtoxOAzW0e/Mf94rIW&#10;A6K3SvRP22f+Crf/AAyP8S/hf4kgS08VfCXx9Y3EN5NYFZJ7OWNonjuoXB2urRzcoT8wjyCCPm+I&#10;P2qPhL4I/a8/YstvF3wB8J6VDJo+qrea5o9hZR2+pWaCGUMhjQZkKlwcKTlRlc4roPif+x54s/aB&#10;/wCCVPgCz8Oaa2oa14Tt7TWorNeJriCS2czRxD+Jz5iNt6tsIHJAP6fLhbgaGLwGIqUJYaE6tTDV&#10;6NWd5Q9yXLUk2705KTi078ttdr34vb4lxkk76Jppfh5n6+/Cz4paX8WfCNhrOkXC3VhqVvHdW8oB&#10;XzI3UMrYOCMgg4IzXT184/8ABPXQL3wv8GPD1hdxywtaaXaxGORSrR7YVGCDyMYr6Or+Y8ZShSxE&#10;6dN3im0vRPQ9qLbSbCiiiuYYUUUUAFFFFABRRRQAUUUUAFFFFABRRRQAUUUUAFFFFABRRRQAUUUU&#10;AFFFFABRRRQAUUUUAFFFFABRRRQAUUUUAFFFFABRRSFgDQAtFITgVyPxs+O/hT9nf4bal4t8Yaza&#10;aNoelRmSaeZuXOCRGi9XkbGFRcknoK2w+Hq4irGhQi5Tk0kkrtt7JJbtibSV2dfXxz/wWu/Zd8cf&#10;tSfsovp/gjXL61udGnN/daHGQsHiONRkQu2N29CN0YJ2FuGGdrp4/wDD7/g5a+F/iHxNPa+IPB3i&#10;7w7p/nsltfRmK+Votx2vKilXQlcEqgkwTjJxk/WnwY/4KD/Bb9p1I7Twt8QPDmp3d1gR2Mlx9mvH&#10;z6W8wSXv/dr9Jp8K8YcGZjRzivgZwlRaknKHPDTu1eK0801urNXXH7fD4iDpqW/3n4j/APBNf/go&#10;t4i/YJ+KZ0rVnv5fA9/d7NX0x1bfp82QrXEaHlXXGHX+IDBG5Vx9lf8ABYX9j6D9tf4ZaJ8bfhl5&#10;OuatY6aovIbL5zrFhy6SR4+9JHuY46srEdVVSz/gsz/wSfXxmt/8VPhvYqdaiRp9b0q2T/kKIOTP&#10;Eo/5bgZ3D/loBx84+f5T/wCCWX/BSy6/ZI8Wx+FPFdzNdfDrVpcNuy50WVjzKg6mIk/Oo/3lGch/&#10;6TnOHEcKfiRwMlHH0NK9D/n4re9Fpbtr4WvjSVrTjY8fWjfB4r4Hs+39f1oed/sI/wDBQ7xn+wf4&#10;4M2lZ1Xw5dyhtR0S4kKRykYBeNsHypcDGcEEABgcDH6oeC/+Dhz4D674LS61v/hKdK1EIPM099KM&#10;0m7uFdGMZGehLDtkDpWR+1N/wSH+Gf7ZVsfGPhp/7D1nVVF0dR0l1aG+3DIeSPlHBzncu1mzksa+&#10;QdV/4IEeNdM1gwjxXay2oOBKNLYOR/u+YR/49Xz+bcReE3GclmeeOeDxX20lK8mu7jCcZdk2oza3&#10;tay1p0cfhvcpWlE4v/gqB/wVN1X/AIKGa/pnhnw1pF7oXgTTLrzbPT3O+81W5OUWWZUJUEAkJGuc&#10;b2+ZiRj6u/4I/fsKXfw20ZNT1a2xrGrMk93kA/Z1H3Is+2ST7k+grof2Of8AgjTo3wj1i31K5t5d&#10;T1WPH+m3igmM9/LT7qfXlscbutfoh8L/AIXWfw90iOCCJVKgAkV+b+JPiflVfKKfCPCFJ0sDB3k3&#10;8VRp31vra/vNy1btpFKz7MHgpqo8RiHeX5HR6NYLpmnxwr0RQKsEjbQeM4471n+INfg0DTJLmd1j&#10;iQZOTjPtX89YzG0MHRliMRLljFXbfY9eEJTkox3KvjjxjbeC9EluZ5AmB8gPc180eLPFVz4x1uS+&#10;uScsf3a54QVo/Er4hXHj/WmdiwtIjiGL19zXOlsd6/zM8e/GOtxPj3l+Ak1habt/ifc/W+Gsj+p0&#10;va1Feo/wEDAj09qWk25OaWv5u06H1qVgooopDCiiigBCMiptPv5tKv47mCQxzRMGRh2NRDk0hrsw&#10;WLq4atGvQlyyi7pruZVacakeSa0Z9HfCP4oQ+PdLRJCFv4BiVP6j612gfLD1r5K8O+Ibvwvq0V3Z&#10;sUmjPPo4/u19K/Dvx3bePNDiuoSPMxtkTuhr/TTwF8ZKPE+AWXY+VsVTXX7S7+vc/H+I8ilgqvPT&#10;+BnR0UUV/SB8wIxwKFORS0UtLgNYfNSEfLwadke1Hand9QEByvNJjaelL07UFuOlJPsAm3JzzS+W&#10;MdKQNzTh0pOmr3aBPsN8sEcijyVPanZozmpdKD3iF2M+zpjpR5CY6CnbM96NnvS9hS/lX3Duxvk+&#10;woCYX2p2MUiDAp8kFshaiFcUuOlKTjtS9cVS00Wwdbi0UUVQBRRRQAUUUUAFFFFABRRRQAUUUUAF&#10;FFFABRRRQAUUUUAFFFFABRRRQAUUUUAFFFFABRRRQAhoJwKRh3oL4FHUBN2OM81m+KvE1v4V0eW8&#10;uXCpEucf3j2Aq7eXUdnbvLIwREG5iT2r52+MXxNfxzrbQwMRp9s2FGfvn1r8o8W/EvCcH5PLEyd6&#10;0tIR8+/oexkuUzx9ZQj8PUw/HfjO58c67JeTu2zJEUZPCLWOOTnvigZkb2B/OlJ5r/KHPs8xecY6&#10;pj8dLmnN3b/Q/acNhoYelGlBbAR8uO1JjFLmivFdr6HUFFFFAwooopAFFFFABR3oooAKQLtH1paK&#10;BGr4O8XXXgrWVu7ViATiVOzivo7wJ42tPGmkJdW7AnoyZ5U18tt/n2ra8EeObvwLqqXNsxaP/lpH&#10;nhh3r+i/A/xrr8KYqOBxrcsLN6/3fNeR8pxFw9HGQ9rRVpr8T6nJ2nr+VI8YlVlYZU8VieB/G9n4&#10;10qO6t3GcfOndT9K3VPFf6aZXmuEzLCwxmDmpwkrpo/I6tKVKbpzVmeZ/HH4f3ulfD3xBq/hLRtM&#10;1fxbbWE0ulWd7L5MF1chSUR3xwC2PQerKPmH88mueEPir+2l+01q8fiNNTuvFhu2h1aS9jZE0cIx&#10;UxFf+WapyFjHpgDqa/pmnQTwlTzng189/tPfs46jZeCPFHiP4c6H4Zn8eTw/aLZdRTyob6ZVCjzX&#10;TBLbBhdxxkKCVXJH7d4W+JVThWOIpYTD05V66jGFWbt7N3t7z25PtPbVLmbW3mY3BqvZybsunc+W&#10;v2Of2LfBP7IHwsk17xPqGnaHpVqFm1HV9TlWHzm7bmP5Kg9eASST59+1h/wcKaR4FsLjw38CtCW9&#10;lj/df8JJq8JS3GOCYLbhn7YaQr/uHrX5/fHXxd8aP2nvjVcaH40PiTWfFOmzvB/Y8sZij0s5+ZUh&#10;GI4V6ZYAAjBJPWs342/sdeO/2f8Awzp+s69pf/EsvQoa5tz5sdrKc4ikOMBvQ8qegJr+i+G/CHh2&#10;lmtPFca5hDGY/E+/Gm5+7LS90r81Rfy/DBrRRdjyK2YVnTccNDliuv8AWxau0+LX7fXxPl1bU7zX&#10;PGGrzNsl1C+lY29muc7Ax+SNRnIRAO+Frnv2iPgwvwB+IH/CMS6iuo6pZ2sUmotGm2OCZxv8te5w&#10;hQ5OPvdBivvf/gl/+3P8Lm8KXOkeNYNN8Kat4esJrxFjjWGz1GKJGkcxDosuFJMf8XJXPIX4Ugn1&#10;H9rf9qVp7vIvPGuuPcThefIjkkLsFx2SPIHoFHSv0DhfibPpZ1jaWaYVYHAYCnpBJNSvdqSlZJxU&#10;IydoJJNpO7RyVqNL2cXCXNOTP1P/AOCH/wADpvCnwOsTNFsbX2Op3AK4J8wAR5/7Zqn5mv0Z0D4b&#10;afoNsUihjRGGNoGABXlX7E3w1i8HeAbXZCsKiNVRVGAqgYAH4V8Nf8F2v+Cp2seAPHGnfCj4YeIb&#10;zR9U0O4h1LxDq2m3JjlimX54bIMvp8skg6H5FPRxX8R5Tkua+IXFdVYbSdeUqkm/hhG97u3RXUV3&#10;dkfSzqQwlBc2y0P1O0fw7baMSYFVcnPFaFflt/wTR/4LvXHxf8U6R4D+KVns8SalItrY6zYQf6Pf&#10;ueAs0S/6pz/eUeXyciMDn9QNL1OPVrRZojuVhkV87xfwZm3DOPeXZvT5Z7prWMltzRfVfc1s0ma4&#10;fEU60OemyzRRRXypuFFFFABRRRQAVFNdJDMkZdRJIDtQsMtjrgd8VLWXq3hDTtY8Qadqs9nBLqek&#10;rKtncsv7y2EoCyBT23AAH6UnsNb6mgJcHk+wqSohCc//AF6loWqB+QUUUUxBRRRQAUUUUAFFFFAB&#10;RRRQAUUUUAFFFFABRRTJW2LmgB3elpudwo24IoAdRRRQAUUUUAFFFFABRRQTigDyj9uD9oi7/ZQ/&#10;ZV8Z/ECw02DV77w3ZCeC0nkMccrtIkY3EAnaC+4gdQuMjOR8X/8ABGv9pvxx+0SPGvj3xxq8+q63&#10;4r1hLSFcbLextLePKRQR9I4988nA5JXLEnk/Zv7cHwFm/ah/Zd8W+A7a+i02XxJbJbfanjMgtwJU&#10;cttBG4gKcDIyccjrX5E/G39tOz/4JtaK3wg+C96uoa7oDSW+p+IrpY5/sk5ctIsa42NKHLA5BVMb&#10;cMQSP23gDIo5/wAPV8gyiipZhXrR5ptO1PDxUZXlOzUU6ltF70uzskebiqvsqqq1H7iX3v8A4Y+x&#10;f+C7tl8cPGvgHwb4c+GK6iPC2rNcr4kfT7xbaSRsRiGKZyynyCplJAO0kfN0XPyh/wAE8fh5cftu&#10;/sZ+K/hN44vL3UNN0XWmk8Oag8rTyaNciED9yScGNSxJj4BEz9Mgj5C1Xwh8aP2uL9/EmpReMPGc&#10;1x8wvr+d5Q4yeIzIwG0ZOAnA7CqHw5+MXxQ/Yu+IayaTfa94R1a1YSSWNzGyxTjnHmQONjqecHB9&#10;Qe9f0hlnh1XocMf6r5RmOG+vUJxqRlCNpxqRk5NzanOT0agnyRtHRpp6ePPFp1vb1IPlenlb+tdz&#10;L/aM/Z38TfsufFbUPCPiqzNtqFkd8Uq8w3kJJCTRt3RsH3BBBAIIo8C/s5eK/ij4Xl1XwzYx69Fb&#10;NsuYLOZWubU9g0Rwxz1BUEHn0OP0f0jx94F/4Ldfs/z6LrNtZeF/i74Xgaa3kiBIiY4HmxZO57Zy&#10;FV0JJU45zsY/Ang3xV46/wCCfP7SMqXlg1lrehzfZ9R024J8i/hODtJHDIwwyOM/wkelfZZBx1ne&#10;a4CvlkYQo5xhbc9KovcqL+aLUk+SfSSbUJNXvFpvnq4alTmpvWnLZroanw//AG1fjx+yxeDTrTxd&#10;4w0aOPg6VrAee3AHBAguVZVzyCVAPvkCvMvi38TJvjB45u/EN3pmkaZqGonzLtdNgMEFxKfvS+Xu&#10;IV2PLbcAnJwCTn90f2cIvhN/wUT+CFrq9pZabqVtcDy7uwvbeOV7OcKN0UqMCAwz9CCCCQQa81+O&#10;n/BA74deMElm0azu/D9w3STTbgque37t9yY+ij61+V5J4/cPYHNKjzzKng8WrwnKmot6PVTVoSsn&#10;0fPbod1TKqsoL2VTmj0ufKX/AAR8/wCCqN1+zz4ksPh142vJJvB9/MsOl3kpz/ZErNgRsf8AnixP&#10;B/gP+yTt/bzQJ7PxLp0dyiI4cZzgV+XH7Lf/AARLX4G/FQazf3kuv3FvKGsXnthEtkP72Ax3P/tc&#10;Y7DPNfp98NvC7eFPDkFsxJKKAc1/PvjPnvDOb5+8dwzBqM1epK3LGU3u4xaTT/mbtzS1tvKXq5dT&#10;rU6XLW+RuRWkcC/IoX6CpC9DPtFVdU1WDRbKS4ndUjjGSSa/IMRiKWHpSr15csYq7b2sejGLk7Lq&#10;JqmqxaRYyXE8ipHGuWYnpXzv8WPijL4/1Ewwsyabbt8gBx5p9al+LXxbm8dXrQWztHpsbYA6Gb3r&#10;igMAdsV/nb4+eO885rSyTJJNUI6Skvt/8D8z9Q4a4a+rpYnEL3nsu3/BF/rSFMmlor+SLn3O2wUU&#10;UUhhRRRQAUUUUAFFFFMBCo69/wCVbvw+8c3PgDxAlzCWaFzieMHhx/8AW61hnp0oHyAgHrXvcN8Q&#10;4zJcfTzDBScZwaenXyfkcuMwtPEUnSqK6Z9Z+H/EFv4k0qK7tpRJDMoII7VfUk96+dPgj8Tm8G6t&#10;HZTknT7pu5/1Tev0r6Ht7hLiMOrAq4yMdxX+sHhT4kYTjDJ44uk7VY6Tj2f/AAT8TzjKqmBr+zlt&#10;0JAcY5p1N+9g06v1E8kTYKWiigBCuaNgpaKAEC4NLRRQAhGaAuKWigBMYpaKKACkxmlooATHFLRR&#10;QAUUUUAFFFFABRRRQAUUUUAFFFFABRRRQAUUUUAFFFFABRRRQAUUUUAFFFFABRRRQAUUUUAFFN3/&#10;ADUvegAYZphbav070shrifjL8Rh4J8PskT/6dcDbGB1X/arweI8/wuS5fUzHGStCCv8A8A3w2HnX&#10;rRpU92cf+0D8VGlLaNp77SDi6dT0/wBkfpXkgwOlLcSyXdy00xzJIc5zzSA5Ff5MeKHiFi+LM5nj&#10;60nyLSC6JL9T9syfKqeBoqnDd7sM4oBxQRmivzZu57FuoiriloopDCiiikAUUUUAFFFGadhNhRQw&#10;20Yw3t7daEr7AFFNK5IPYjPPWnDkU7dxc3VB3pM7TmgDBpaNB9TX8F+NbvwPqwubV2weXjJ4da+h&#10;/AXxAs/HOlJPA+H6OmeVNfMI4q/4c8UXvhHUFurGRlcH5kz8rj3r+gfBvxxx3CdeODxTc8LJ6r+X&#10;zR8tn/DtPGR9pT0n+Z9Y7hz/AComiW4hKsODxXIfDL4r2fjqyUZWG8A+eJj39q6/+XvX+mHD3EOA&#10;zrBwx2XVFOEl0PyXFYaph6jpVVZo8y8V/su+HvE3iSTU2sbZbqfb5sqxgPIF6AnqcZOKseKv2ZfD&#10;Pi3wLd6Ff6XZ3un30DQTwTRB45kYYKsDwQa9IU5pBnNe/GrOMlNNprZ9Vba3p0Oe3Q/np/4K0/8A&#10;BOiz/YS+I2mXWiaisnhvxXJObGwmYtc2Rj2F1DH78Y3rhidwzg5+8bP/AARx+CTePvjdea/JEWh0&#10;pFtYCRwZZOWI9wi4/wC2lehf8HGeo+MNW/bI0z+19IvLHwjp2kR2ugXbc2+oMf3lzIpBIDh2CFTh&#10;sRIcYIJ+gv8AgkZ8MdK/Z8/ZuTxV4mmi0mxtrSTXtUurn5FgQrvy30jCDHXI6ZNf2xxfxjmNPwmw&#10;dPFV/bYrHJU7qzbi2207byUEqcvtc0nfW583Qw8Hj5OKtGOv9fmfS/8AwUB/bW0//gnX+yK2pWxt&#10;5fF+sobDw9ZPg77grzMy944gdzep2r/FX4FW+m6n8TrjxN4r1m7ubz7OWvtSvp33SXd1M52KWPLP&#10;JIxJ77Q57V61+3X+1p4i/wCCjP7VsuqW8Nz/AGe8w0rwzpZbP2W1DYTI6B3PzuexOM4UVN+2P4Mt&#10;f2cvhj4N+GtoyPqE0Z17W5l4NxM2Y4s/7IxLgHsE+p+q8NOF6fBeEwmSpJ5lj3z1O9OlBc0vRRXu&#10;R71Z31UTDGVniZSqfYjt5v8Ar8DpP+CRPwem8eftHDXtp8rw5GBEcf8ALaYMg/JBJ+Yr98NH8R6Z&#10;8J/hXJq/iHU7PSdK0u28+7vLyYRQ26AcszNwBX5bf8EstI8MfsmfsxDx946v7fRNMl/4mt1cTAlm&#10;8zAhjRQNzOyBMKATljXzD/wUc/4Ki+MP+Cg3iz+wtIivdB+HenuXsdESX5rzZlvtN2R8rMANwX7k&#10;YHUkFz+UcQ8J5l4l8dYvEUZcmBw79k6r+FRp/Eo/zScuaXZJpye1++lXhg8LFPWT1t6n7dfsy/t5&#10;fC39r7Sbi68B+KLTVms5GjuLV1a3u4MNgO0LgOEbqrYwc9cggewI4kXIORX8qvwc8a+K/h/8StK1&#10;DwTqepaX4lWdYrKewlMcrOxA2f7St0KtlSDggiv6Pv2JviL4n8afB/Rf+EumtbvxAlpGL+4tYTFD&#10;LNt+YquTj+ROSAAcD4Hxo8J8PwZiaU8HifaUq1+WEv4kbb3srOOuktHfS2lzqy7HvERfMrNfce3U&#10;UUV+IHpBRRRQAUjDNLSEZoABx3pc5pNgoAxQAtFFFABRRRQAUUUUAFFFFABRRRQAUUUUAFFFFABU&#10;VycJ2/E4/WpazPF/hDTvHvh240rVrYXmn3W3zYS7KH2sGHKkHqAevak720Gty7G2SD178VIHyaUI&#10;AP0oC4prbUT30FooooAKKKKACiikzigBa/L3/gvP+1P8d/hj8QPDvhX4ev4h8MeDrrTGvrjW9HZo&#10;Zr25UytJC1wuDEIoow+0FSQzE5A4/T+4bbC2CQccEdq/mu/4KZaf8S/DH7YfivSPib4k1bxPrGn3&#10;Lix1C7O1bmycloXijXEcSshGUjAVW3L2Nfv30deGcPm3Ekqtd037GDkoVIuXNfTmjG6XuO17vS6s&#10;r6x8rN6zp0bK+vVH39+zX/wUr8ex/wDBJbxn4t8Rapdaj4q0CyutP07VpstcSs7rBbzu38To8wG7&#10;v5YJyck/nX+wn8Frf9oP9oq1sdVVry0tIn1G5jkOftJDqoDE9QWcE+uD6197/CL4aaR+0v8A8Ejf&#10;E+j+DI9048PgxWMbZm+12jpcNCfV3ki9Bu3g8A18D/sAfHO0+AH7T2g6vqUgh0i8Y6ffyHpDHIVw&#10;59ldUJP90Gv2fgqE6mQ8UvIqPsMY61VKCVpRio+5FJbP+Jy20UvhPOxOlWh7V3jZf1+R+8f7Pf7J&#10;2kaR4XtpLi2jJ2DC7QAoxwAK4/8Ab1/4JgeE/wBqv4SXmn/Z4bDXLaNpNK1NI8yWU2OM92jY4DJ3&#10;HTBAI+jfhB4itvEPg2zmtpEkRolIKnIIxXUyoJIyD0xX8V5Xm2My3G08fgqjhVpu6kt0/wBfNPRr&#10;R6H0c4RnHkkrpn8u/wAPfGfiz9ib9peK98qXT/EfgzU3tr60ZsCUIxSaFj0KOu4ZHqGHY1+tn7Yn&#10;7Evh/wD4KZfs3ab4r8NtaweMLawS60XUiCq3UTqJBBL38t92QcEoTkfxK35+f8FvbTSLL/gpL48T&#10;SPJ+5Ym8ERG0XP2SLf07425/2s55r9S/+CPcd5H+y34PtL3cTHo9sNrfwqYwVH4AgfhX9d+NGe16&#10;WXZDx3gX7HGSituqlBT5WusU21Z7qbvueBl1NOdXCy1ifkX+xn8dvid+wV+1X/Zmm6PqUmqteLpu&#10;teGZAQb4BunoHUEskoyADnJRjn+h/wCFHjZfHfha2u2jZGkjDMj4ypI6HGR+Rrzj4hfsP+DvGHxX&#10;bxn/AGLYJ4jktls5L8RDznhUlgmfqevXGBnAFeq+C/B8Pg7SI7aAYVBivwXxU8QsJxfjKGPpYRUa&#10;qglUknrOWn4R2i371tG7JJepgcJLDxcHK6vp5GwLSMPnYuadnGe3egHHX86x/F/jKz8HaY9zdyqg&#10;HQZ5b2r8ezHMsNl+Gli8XNRhFXbZ6VKlOpNQgrtlrXNdg0LTnubmRYo0GSSa+fPil8Xbjx7dNDCz&#10;Q6bG2FUHBmqn8Rfibe/EHUDuLR2MbZjjB6+5rmmXcK/zq8b/AB9r59KeUZNNxw3Vref/AAD9R4d4&#10;ZWHtXxKvL8v+CKetJ3oAwKWv5Vu3ufa7BRSEEtSgZNKw7hRQRtopDCiiigAooooAKKKKACkbpS0Z&#10;xTW4A4HlkMcDOWI7V7L8APiqb5Ro2oP+/jX/AEd2P3l9P5V41jinWl5LYXUdxC5SaBgyle1fqPhT&#10;4i4zhHOIYui705O0491/meHnWU08dh3F7rZn19GcNj8akrkPhN8RIfHnh+N9w+1QjbKp65rq95z1&#10;61/rPkOdYXNsDTx+ClzQmrpn4rXozpVHTmtUSUU1OF5oPbmvWuYjqKKKYBRRRQAUUUUAFFFFABRR&#10;RQAUUUUAFFFFABRRRQAUUUUAFFFFABRRRQAUUUUAFFFFABRRRQAUUUUAFFFFABRRRQAUUUUAFGaK&#10;axw1DAG69KGP1pS2KY8u0c/nUNpagtSl4j1+Hw5o893OdqQoT9a+YfG3i2fxx4hlvZd20kiIZ+4t&#10;dp+0F8Rzruqf2VaSf6NAR5pB+83pXmykrn1zg1/nX9JbxWlmuN/sDLp/uaT95r7Uv+AfqPCOTKlT&#10;+t1Vq9vQG5HTkU1BilLfMP1pT1r+SGfcpW0CiiipKCiiigAooooAKKKKAEJxSFcH0pdvmsFCu5Jw&#10;FUZzXY+DvgfrXisrI6fYLdiPmkHJHsK+v4X4IzvP6yo5VQlO/W2n37Hn4zM8PhYuVaVjj1+YgDlj&#10;2HWuq8L/AAg1TxFGZ5kays0Xc0r/ACnHsK9k8FfBTSPBoEvkC5ucYMkgzn8OlYP7QnjxfD+hJpED&#10;iO5vODs42r/kV/T2D+jzgeGconxBxZVu4K6prq+ib63PjKvE9XG1lhsEtH1/U8U1K3istQmigkNx&#10;ErEJIRg4+lQgYFABQnHGD+dBGTX8iZjiKWIxVStRioxbdkui6I+8o0+SCgxaKKK842QU18kY7dx6&#10;06ihDJdP1C40e8W5tpWinjIKMp6D0r2/4V/HWDxF5dnqREF30VmPyyfQ14UTilXKOHGVcchgcY+l&#10;fq3hr4r5vwhjVVw83Ki/ih0a/wAzw82yWhjqdqitLoz6/SUSjcDxUgORxXg3wu+P0uheXZ6qWkgJ&#10;2pIeq+xr23R9Zg1qzWa3kVkYZGDX+l3h74o5NxbhI1sFUSqdYP4k/TqfkmZ5PiMDPlqrTuedftRf&#10;sseFP2qfh7ceHvFelW+q6dOQ4SQYaJx910YcowycEEHkjoSK/O3/AILgfD74j/C39nnS9A8HaFc/&#10;8K4lb7R4m1CyYM6sjDyYJIx8yQDG8vgqWCAlcAN+sOMVl+KvCNp4v0yS1u4lkilUqysMhge2K/ee&#10;DOLquQ5phsfOmq8KEnJU5t8qbSTlFbKWialZ6xi2nZHhYih7WDgna/U/Eb/gkp+xPJqM6eO9etvJ&#10;NxGWsPPG1ba3x805J6bhnB/u8/xV8mftTfGW0+PX7UfiLxNMZW0O71IQ2yxj51sIiI49oOPmMSA/&#10;7xNfvv8AtRfsw6tL+yn490L4cpp1l4m1nR5rCwadzDEgcbHAZQdreWXCnGA23JAyR+BPhj9jb4ha&#10;/wDGO48D3HhzUNK1nT5AuoC7iKpZITgSM3RlODtKkh/4SRzX9aeDnF2DznM834xz3Ewp1LKEYuST&#10;pUVq7X6X5VdLWSfWR4WYUJU4U8PSV1+bL/jT4j+OP21/H2l6Dp9q32KzHlaXpFsxFrp0Qwu9ieM4&#10;xuc/QADC1c/aH8O6R+zZow8AaPNFf+JbhFk8S6oo5TOGWzj/ALqdGcdT8oPdR9j+Ifh94X/4Jbfs&#10;rSa6YYLrxjram00oToPO1C6IyZXHUQxA7tvT7q5y+a+L/wBlT4Bav+158cm+3vc3Vobj7brN4xy8&#10;xdiduf78jZ+g3HtivqOGuKMFjcJUzqEPq2R4G/s42s684v45LdxUvgjvOq05NyVlhWoSjJU371WW&#10;/kv6/A+jP+CRn7E0/jrxFb+NdUtW/eEx6XG6/dTo0348hfbJ7iv26+FHgKDwN4agt40ClVGeK8u/&#10;Y/8A2frX4b+EbTFtHCI4lSNFXARQMAD2Ar3oDYvtX8T8e8Z4zinOqub4vTm0jHpCC+GK9N33bb6n&#10;0mFw8aFNU4nhX/BR79sSD9h/9lDxD41X7PLre1bDQ7aYbkub6XIjBGRlVAaRhkZWNuc4r5u/4J1/&#10;8F0NP/a+8b2ngvxT4Xfw54sngeZLizmEum3fljLYDkSRtjkL84wD8/avj7/g4d/a+Pxj/aasvhtp&#10;dzv0L4cxn7WEPyz6lMoaTPr5cexB6MZRXyx/wT58VN4O/bG8C3iv5e69a2Jz182J4wPzYV/R/Dvg&#10;lls/DetmuZUv9slTqV4Su04pQvTjZaNSS5mmn8XkePWzKaxipwfu3Sf6n9NNjeJf2yyIcqwyMVNX&#10;KfCHVP7Q8E2khOf3Yya+E0/4OHPBOmftS+JPBGpeGNTm8M2WqnS9I17S3+0teMpEbNJAQp2NIHKs&#10;hYlSvydTX8ycO8H5xnyrPKKDq+xjzStbRXt1au+yV20npoe1VxFOlb2jtc/Reis/w94ig8R2KzwM&#10;GVhkEVoV8ybBRRRQAUUUUAFFFFABRRRQAUUUUAFFFFABRRRQAUUUUAFFFFABRRRQAUUVx3xj/aD8&#10;Efs96CupeNvFOieGbOQlYn1C7SEzEdkUnc55HCgnmtsPhq2Iqqjh4OU3skm2/RLVibSV2djVfVNV&#10;ttE06a7vLiG0tbZDLNNM4SOJQMlmY8AAdSaLHU4NSiDwyJIrDIKnIIr4b/4OBvgTq3xZ/Yll1vR7&#10;nURN4Hu11O7tIJWEV5ZthJt6A4by/klBP3RG+Ote3wpk1DNs4w2WYmt7GNWahz2vyt6LS63dlurX&#10;uzOvUdOm5xV7H0D8Rf2ztHuv2cfGvjj4WPo/xRu/CKTKLLTtSAiuZ4kSSWITIrgssbhsKDuOFBBO&#10;R+Wv7HP/AAXX+JHiL9sSG4+Jms2jeDvFA/s4WFvAsFnobli0MkY5Y/MdjM7E7XyT8gFedf8ABEj9&#10;qWb4QfHu78FXd0U0fxogaJHc7Eu4gSMDoC8ZcE9yiD0riv8AgrN+xz/wyn+0lPe6VbCHwd4236np&#10;GwfJbv8AKZ7ccADY7ZUDokiDqDX9X8J+GnD2WZ/mHAub0lOdemp4evJe+4uPvKPSMoSTknFXfLLm&#10;bVkeFXxlWdKGKpvRPVH9DHhPxND4o0SK5RgyyKDX57/8F/P2Fv8AhcvwVj+JmgWYfxH4FiZ7zYvz&#10;3em8tIPcxHMg9F83HLCtP/giT+3P/wAL7+CMXh/Wr0zeJvC2yyvDI2XuI8HyZz67lUgnqWRj3Ffc&#10;/ja70q58M3g1Oa1NkyeVOsmHUK3y7WXnrnHI71/NuFxWacA8Wc0lavhZ2a6Tj1X+GcHo+zT3PY5I&#10;4ujZbSX9fcfgv/wRu/bEf9nz4+p4V1S68vw34ykWFQ5+S3veFjb28wfuz6ny+wqx/wAFb/8Agnzd&#10;fs7fEm68feFrJ5vh94puDcv5KfLol1I2WhYDpEzHMZwAM7OoUt5t/wAFMP2TJP2MP2tdY0SwSSHw&#10;9qRGsaBKuRstpGOIwexidXTrnCqx+9X6w/8ABNH4zad+3F+yPp1v4ltrbUrh7dtM1W3uYlljnlQb&#10;H3KQQVcYbGOj4r+qeOOInw5j8H4l8Pr2mFxsYwrw2UtLwl1tOyav9mUbO/Mzw8NR9rGWCraSjsfA&#10;n/BOr/gtlr/7JGh2nhbxnp154r8J2SiKzmt5FGoWEY4EY3kLKgHChipXpuwAB9IftDf8HLmhSeAr&#10;i1+GHgvXW8QXURSK98QCGG3sGI+/5UUkhlIP8JZR7kcGx+0h/wAG+nhDXtfnv/CF3qvhtJiWNpCw&#10;uLZSTn5Vf5l+gbHoBXF/DD/ggXpuka3FLrd5q2uKjZ8lyLeB/qE+b/x6vkMx4l8GcwxP9u4jD1FW&#10;fvSpKMkpS31Sfs9XvaaT67s6IUcxgvZJq3f+tT4q/Zo/Z98V/tu/HO413Xnv9QtL3UGvta1Sb719&#10;M7b2RT0LsTzjhQe3yg/vr+yZ8LB8PPBFsnliLCABQMBRjpXO/s7fsV6N8JtMtYo7O3t4rVQsUMUY&#10;RIwOwA4Fe/WlmllAERQqqMDFfifid4lYrjDMI1ZQ9lh6S5aVNbRXVvZXdleySSSS2u/SwODWHi1e&#10;7e7JmIIppIKdaZcTLDGWYgKo5JPFeXfE/wCPsWlh7LScT3HR5B91PWv5/wCM+Oso4ZwUsZmlVR7R&#10;6t+SPZwOX18XUVOirnT/ABI+LFj4Fs2Bfzboj5I155968A8XeMr3xxqhubxzs6pFnKr7VQv9Qm1e&#10;7ee4leaVjneTUOQPb2r/ADY8WfG3NeLsS6NOTp4ZbRXXzZ+s5Lw/RwMOZLmn1f8AkA49s9vSlpCu&#10;WzS1+Fvc+lWgUh6UtAJHQUgEL4wOcnsKUfMKl0m0j1DUYoJZfJEzbN/pmtPxZ4E1Hwgx+0RM8Dfc&#10;lQZUivpMJwvmWKwU8wwtPmpxdnbVr1S2RxzxlCnWVGTtJmNv5x+tLSDkDPPoRS189KPK7M7E7hRR&#10;RUDCiiigAooooAKRj8tLRQADpSFPn4o6UucVb/uk7am58PvGcvgLxJFeJkxE7Zox/GvrX0zo2rw6&#10;3psN1C26OdQy18lM3Feofs9fEhtNvv7Gu5CYZubdm/hPcfyr+w/oyeLH9nYtcN5lP93U+Bvo+3of&#10;BcX5L7Sn9aor3lv6HuR+7SAZpQcpxQF2tX+hKaZ+ZDqKKKYBRRRQAUUUUAFFFFABRRRQAUUUUAFF&#10;FFABRRRQAUUUUAFFFFABRRRQAUUUUAFFFFABRRRQAUUUUAFFFFABRRRQAUUUUAFJn5qWmt96j1AD&#10;wK4v40ePx4J8NP5bD7Zc/u4hnp6n8s1117epZ27yOdqRgkk18yfFDxq/jjxVLc5PkQ5jhU+gr8M8&#10;d/EeHC2QThRf7+quWP8AmfQcOZU8bikn8MdWc/JI1xIzuxdpGLsx6uT3PvSd/oMUikkZPU8kelLX&#10;+VFevUq1JVKjvJu7P2mnBRiopbCY5pe1FIQSazWu5Qu00UvJFNzk+v07UbiuKBmkIz/9ak6H2pVf&#10;j+XvWlOlUm7Qje4m0lcAaXB9P1ra8O/DXW/Erj7JYvtk/wCWkg2qPxr0nwh+zDFCA+rXLydzHGcf&#10;rX63wj4IcV5+4vD4dwhL7UtEeFjeI8Hhl70rvsjyCysbjVJ/Lt4JJ3JwAi55rvfB37Ouq69sl1B1&#10;soDztX7+K9q8O+CtN8MQbLO1ihx/EFG4/U1qgegx6V/XHBH0VMoy9xr51P20102j/wAE+HzLjPEV&#10;vcoLlX4nK+EfhDovhRQYrZZJh/y1cZauqVfLXgD0HFHQ5pWav6fyjIsuyqj7DL6MacfJJHyNfEVa&#10;0uerJt+ZS1vV4tC0ya6mbZFChYmvl3xh4ml8YeILi+mJ/eMQik/cX0FenftLeO8RpokBI3/POR6e&#10;n45rx4H5jX8G/Sn8RPruOXDuDlenT1nbv2+R+kcGZVyU/rc93t6C0A4oor+OT74QLiloooAKKKKA&#10;EIyaXGSPbpRRQAjZJ4/Gug8D/EfUvAlzutZGlt8/NCzfKPWueIJalZtq4/WvbyLiDH5Nio43Lqjh&#10;UXVM5sThaWIh7Oqro+lfAXxb07xzAoSQRXOMtExwa6xHOP5V8hWVzLYXKzQyNFKvR1OCK9R+HX7Q&#10;8ti0drrKl04Czrz+df3h4V/SdwWPjTy/ib3K23P9l+vY/Nc64QnRbqYPWPY9ruUE0ZQ9COeK4rX/&#10;AIE6Lrmri7ltojIDknA5rqdF1+0160E1rOkyN3U5q4Su7r16V/XeExlDFU1Ww01KL6rVHxEouL5Z&#10;aM/Er/gt1+yP8ZvFP7UVvrf9nHxF4NuRFpfh5dKjZk0pCQPLnT+B2kYkyfcORyMBR9Wf8Eu/2EoP&#10;g54KsbeaFZLkET3txsx9omPU/QdB7Ae9feniLwXZeJ4ilzEr/UVN4b8J2nhi28u2jVB7Cv1LiHxP&#10;zTN+HsJw3OMadHD/AMitz20i5La61emjb5mr2OGlgoU6sq3V/gXNNsE060SJAAFGOK82/bQ/aSsf&#10;2Sf2ZPF3j2+aAtodi7WcMrYF3dt8kEXqd0jKDjtk9q9Rr8dP+Dkj9r1fEvjnw58G9Jut1t4f263r&#10;gQ8G5kQrbxH3SJmcjp++TuOMfC3g6XE/EmHyxr93fmqeVOOsvS+kV5yQ8biPY0XPr09T4V/Zy8Ba&#10;t+1l+0/HLq8kupz6heya1rVxKNxuMyb5C3u7sB/wKszTbZvg9+2FDAw8s+GvF4idRxgQ3m0jtxhT&#10;X3x/wRN/ZTaPw0viW8tz9q8Qusyll+5brkRj/gWWb3DL6V8hf8FUPBJ+Fn/BQ74l2EQ8opqkd+hX&#10;jBngiuMjp3kr+1eHeNafEPG2acO0H/s9Kh7OKW14y5ajS9Z8unSKPnKuGdHDQrPdu/8Al+R+sH7c&#10;37aA/ZS/4J0apqNjcmLxN4mi/sHRdrYeOaZCHmHceXEHcH+8EHevyq/4Jg/AWX4vftEWmpSQNJY+&#10;GmW5BK/K1wTiIfhhn+qD1o/4KR/tVz/tD/EPQ9FtJy+geD7FYII1bKtdShXnf6jCR/8AbI+tfSvw&#10;bR/+CeX/AAT21Pxk8ccXivUEVLIOoJGoXIxHkHr5MYLEd/Jb1r8yyzJsVwn4f0sqwsbZjm81BLZq&#10;M9NeyjB6/wAsqj7HbOpGvi3OXwU/6/P8j6c/ay/4LH+Ef2B9G/4QzQrL/hNfiFbxL9otVl2WOlEg&#10;EC4lHJfBz5aDP94rxn4uuv8Ag4t/aCuNZ+0rD4DigzkWi6RKYvzM2/8A8er5T/Z6+DGq/tQfGWLS&#10;vPuJGu5GvNSvHJeQIWy7knq7MwHPds+tfr3+zh/wSR8EW/g+KObwvpEsToA7XlolxJLxg7mcEnP5&#10;e1RxBgfDvw5pUspzDB/X8XKKlNu2l+urtC+vLFJu2sns2UpYvGN1IS5YnnH7K/8Awcn2Ovara6Z8&#10;W/CkehecwV9a0QyTWsZPeS2bdKqj1R5Dz93jNfpx8NvinofxZ8K2WtaBqVnqmmajEs9tc20okimR&#10;uQysOCK/IT/gqn/wR00v4MfCXUfiH4FtPsA0MCfVNPiJ8iW3yFaWNT9xkyGIGFKhjjI55j/ggx+2&#10;hqvw7+KV18M9QvHl0HVI3v8ATY5GJ+y3CkeYieiupLEdAYyerHPyPFnAPDGf8L1OMeCoypexf72j&#10;J3tazk1duzSfNpJxcdlFqx0UMVXpV1h8TrfZn7iZxRnNflX/AMFvf+ClHxJ/Zk+PngTRfhp4tfw+&#10;w0KTUdRijt4LlLkzTFIxIkqOvAgbHGRvPqK9F/4I7/8ABVDxH+11out6H4/uLCfxTo9yjxz20Atx&#10;c2sigKSg+Xcrq+SuBhl4Hf8AM8Z4T53h+FqfF7cHh5pNpN88U5cqbXLazdtVJ7rQ7Y46m67w/U/Q&#10;+imRTiSAP2IzXyv8FP8Ags58BPjx4/tPC2j+J7621/ULn7JZ2d7pdxF9qkyRhZFVo+3dx1+tfEZd&#10;kGZZhRq4jA4edWFJJzcYuXKnezlZOy0er00Z0zqwg0pO1z6roqK0vEvYQ8Z3Ke9Sk4FeSWFFRfbY&#10;t2N4z9akByKAFopryCMckCkSdZOjA0APoqtrGs2nh/TJ72/ureys7VDLNPPII44kHJZmOAAPU183&#10;eP8A/gsX+zZ8NtUks9Q+KmizzxHa39m211qSA/79tFIp/A162V5DmeZycMtw1Ss1vyQlO3/gKZE6&#10;sIfG0vU+mqK8E+Cf/BTz4E/tDazBp3hX4j6DeajdMEt7O5Mlhc3DE4CxxXCxu7eygmvd7e6S6Tcj&#10;Bh7VjmWU47L6vsMfRnSn/LOLi/ukkxwnGavB3RJSM4XqaSV/LjJ9BX85X7Zf/BSv4y/GX4x+MbR/&#10;iT4ptvDQ1m9isNO0+8Njbx2oncRRlYQm8BAoy+ScZJJJr7/wx8Lcdxpia1HCVY0o0lFycrv4m0rJ&#10;bvR7tHJjcbHDRTkr3P6NlcN0OaWvzW/4Ipf8FObj46+CIPh/4x1Fp/Fnhm3WOG5nkzJqlouFSQk8&#10;tInyq5PJ+ViSWOP0lt51uYQ68gjNfJcWcMY3h7Na2UZgrTpu1+kl0kvKS1X3PVM6KFaNWmqkNmPP&#10;SvwL/wCC+3wH1T4UftyXfiCa4vbvRPHVquo6e08jyLayIAlxboWJwA+JNq8KJ1AFfvrXxN/wXT/Z&#10;Pb9ov9jPUtV06287X/AjnXbQIo3ywopFxGO/MRZ9o5LRIK+/8DOLo5BxbQqVnalW/dTv0U2uV+Vp&#10;KN3/AC3OTM8P7Wg0t1qc7/wRH/bCn+Ov7OWl6bq161zrPhkDSLoyNl3EYHlOe5zFsyx6sGr6n/ax&#10;+NXwz+Ffwo1JPiZ4j0HRtD1a1ltZYNQnAa+jZCrxpEPnlJUkFUBPNfzh/AL9qfx3+zJLrDeBtbm0&#10;S412FLe4lijV3wpO1k3AhXG5gGAyNxxg813vg39kz4y/tgeKzrmttrFzLfuGl1bxBcySTSg9wHzI&#10;3HTgL05FfsnFfgLlmDz3E5zm2ZQwmBlNzglpU195xjeyVpNqPLzuyXunn0M0nKkqdODlL8DyjUdc&#10;tfhh8aZtS8G6nJe2Ohaw1zot+8TRPPFFNugkZGAIJUKSpHqK/Yz4t+AtG/4Khf8ABOSJrJrdNcax&#10;XWdEkkPz215GhzEcc4PzwtjONxOCQK/O39sj/gmlrH7KXwX0nxYZ7zUbd777FqErRBUj3rmJ1UZK&#10;LlWU7mOSydM4r6R/4IBftLR2+qar8O9TdGazJ1LTC/LLFIQsyL6AOUbjqZW9K+k8VsZhs84cwnHf&#10;C1VzqYCp8bVpOKkk+ZWT+JRlayXJKTsk2Y4GLpVpYWutJo+L/wBjn9o/WP2Jv2l7LXJobuCOynfT&#10;tcsCu2Rot22RCp/jRlDAcfMmOhNfvz+zn8R/hj4v8IXXxD0jUPD7w60Bc3mrLdKI3woB8xmOFIAG&#10;QcEdwDXwp/wV4/4I/wCp/FzxhN8TPhhbWr6xfqG1jSC6wi/cDAniY4USkYDBiA2N2Q2d/wCcln+x&#10;B8W7jWP7O/4QXX7eZm2N58Xkxfi7ELj8a8riPKuDPE7C4fiCWYQwWJjFRqxly306NSlDZ35Z6px0&#10;a0stKFTE4GTpKLlHp/X6H0l/wXd/bS8EftZfHfw5p3gW4i1bTvBVtc29xq8S4ivppnjLLG2MuieU&#10;MN0JdsZHJ+oP+CCXw51bwN8Iklu45IBrd9JqaIwIKxssaLn6iMMPZhXgX7G//BGvUNS12z1XxoEv&#10;3jYOumxKTbKf+mjEfvP90ADI5LCv11/Z7+BNt8K9AiRY1VwoHC9K/OPFTjvIaXDuG4G4Wk6tCi7y&#10;qv7TTk7R0V7yk5NpKOyjdHXgsLVdZ4qvo30PTliDwjIB49KjFrGrfcA59KlWT/PpUV5exWULO7hF&#10;UZLE8Cv5tq1YUoOdV2S6s9ezeiJSecVkeK/HGn+D7JprydEGPlX+JvwrhfiH+0La6VG0GlD7Tcfd&#10;83+BfxrxrXvEd54lv/tN7M80nueF+g7V/MPij9JLK8ijLBZNavX2un7sf+CfX5PwnXxVqlf3Yfiz&#10;rPiF8bL/AMaSPDal7azzjAON4964cjB70dfoaXPav8/OK+MM14hxksZmlVzk+nReiP03A4ChhYez&#10;pRsJj9KCuTS0V8segGaKKKQBRjIoopiY0D0/Eete8/BHxRbeO/Cf9nXoWae1G1lfksvrXhAX5iel&#10;b/wt8ZN4L8XQXP8AyxlbypR7H/69ft/gVxtDIeII0cW74et7s09tT5ziXLnicNzw+KOqPSfHv7OM&#10;GoNJcaM4tpScmIj5D9K8m8R+FNR8JXRhv7aSJh0fGUb8elfVtpMLu3SRCGRgCDUGs6Da6/aNb3cE&#10;c0bdnUGv7H4++jhw/wAQ03jcrXsKsldW+F/LZHwWWcVYrCPkq+9Hz3+8+SUO8ZFHQf5Nex+Nv2aY&#10;n8ybRpfJcnPlMflP0ryzxB4V1DwnKUvrWW3AONxGVf8AGv4g428HOI+GajeLoOVNfajqvvP0TLeI&#10;MLjVaDtLsyhjNA4FJnIo3Y9/pX5W4+9Y9tai0UAZFFQxhRRRSGFFFFAB1p0N09nIs8bFZI3DKR1G&#10;KbTSNz+mOldOExNXDVY16LtKLun5oyq01Ui4M+lvhD4+j8ceGY3L/wCkQjZKp65Hf8a60N0r5j+F&#10;PjZvA/iuGUti2uCI5lzwAf4vwr6Ysplu7dJFO5WAYH1Ff6teBniPDirIYe1f7+l7svO3X5n4vxFl&#10;TwWKaj8L2J6KKK/bTwAooooAKKKKACiiigAooooAKKKKACiiigAooooAKKKKACiiigAooooAKKKK&#10;ACiiigAooooAKKKKACiiigAooooAKKKKACmN973p9VNWvo9MspZ5SFjjUsST0FZV60KVOVWo7JK7&#10;HGLk7Lc84/aJ8e/2Too0qB8T3n38dQnf+leGKR/3yPzrW8d+JpPFviq7vG5UvsQ56KOOKycY+n0z&#10;X+Tfjbx9U4o4irVVL91T92C8kz9o4dyyODwiv8UtWAGFpaRmw3+JxUtrZTXrYghmmJ7JGW/lX5Ph&#10;8txeJdsPTlK/ZN/ke7KtTgveZHSNwB9a6jQ/g34h1x122XkxN/HI2MfhXaaD+zAxdW1C+yO6RjB/&#10;Ov1HhzwM4vzhqVHCuMX1lp+Z4uL4lwFHRyu+x5Fn8fUDmtXRPBOreJWUWlhPIp/ixgD86+gfDfwW&#10;0DQCrJZLLIvO+UbmzXUwWUVmm2NFRR2Ar+ieF/oifDVzzE/KH63PlsbxxJ6YaH3niHhn9mS+vGDa&#10;jdRwx90i+9+vFeieFvgnofhZFK2wnkU53y8muwTBFOxX9J8LeDXCuQqMsJhk5r7UtX/kfJ4zPMZi&#10;X+8n8iCK3S1UeUiqvoowKkAxTiMigLgV+owpxguWCsjyN9WN7+tDDmn9KQjNVYBn3f8ACqHibXIv&#10;DmiXN3KcJAhbnuRWixxXjn7S3jYsIdGt25f95Ng9B2Br4XxI4vo8N5BiMyquzUXy+beisejlWBli&#10;8VGiuu55Z4i15/Euu3F9KSWnkyoJ6Dt+lU8YpGX04xwPalxiv8fM3zKtmGMqY3EO86jbfzP3OhSj&#10;RhGlDZBRRRXmnQFFFFABRRRQAUUUUAJmjdzS9qaq4Y1XS5OguMmk++fTHelPzrxxQD2ou1sLc1fC&#10;3jPUfBt55tnKVHeMn5Wr2DwD+0PZa7IttqOLO56ZP3W/GvC6THGK/XOAfGjiHhacY4aq50usJao8&#10;TM+H8LjVecbS7o+vbC9jvY98Tq6HkFTmrFfLfhH4mat4Nf8A0e4Z4Mj907ZX8BXrngj9oPTtc2xX&#10;v+hXHo5+U/jX92cAfSM4c4gUaGLl7Cs+ktn6Pb7z83zLhbF4VuUFzR8j0c9K/Nb/AIKDf8EQtE+P&#10;vxpvfHuga1rOm6rrt+t3rNvcSG7t7oFhv8oth4m25AG5kGFAVQK/SC11GK9i3xSrIp6FTkfnTjEs&#10;y/MM1/UfCfGmZ5LX/tDIcRySkrNxs012ad0/03R8rXw0ai5KsTxX9kj4AxfCbwtBbi3SAQRrFGir&#10;gIqjAA+gFfkF/wAHC/gweFv+Chc14Fx/wkHh2xvyQPvFTLb+npAPXtX71JGIhhRge1fFv/BVb/gl&#10;jpH7dk2n+Io9U1DRfFWiWTWNtcRostvNFuZwssZwThmbBVhjcevFfoPgpxtguGuKI5jms3GlOEoS&#10;kk5W5rNNpatXSva7OTMcPKtQ5Ibn40fsIfAl/jv+0HpdrJCZdN0p1vrvjKvtYbEP+8+OPQNX2R/w&#10;Xf0+f4d/BT4OeH1JS31W61K/mTHDSQR2yIfwFw/5mvdf+CY//BNXVP2ZWnTXvst1q11dmS4ng3GN&#10;kUkRKCwB4XJ6dXbrjNbX/Bwh+yzefFD9krRPFmj2slzefDi8kurmOMZK2EyBZ3Axk7GjgY9giuT0&#10;r9Zn4mYLPfFvA4v2l8JRbpU30blCUebX+apJWfZROD6nKlgJR+09X/XofKn/AAQp+FcHiS+1zV5E&#10;Vnl1COzyRyFjQP8Ar5v6V+2XhrSo9J0mGKNQoVQOBX4Df8EeP20tB/Zk+LNxo3iy6XTdD16ZJIb+&#10;U4hs5wNp80/wo42jd0UqM8EkfvP4R+I2j+JPCsOqWupWU+nyxCVblJ1aIpj7wYHGPfNfmv0gMnzL&#10;C8Z4rFYyD5Kzi6craSioxVk+8bWa307NHZlVSEsPGMd1ueRf8FSPF9j4F/4J+fFq/v8AZ5cvhq7s&#10;IwwzmW5jNvEP++5Vr8Iv+CaVvcSfto+DpoMj7K1zLIR2X7NKv82H519gf8F6/wDgproHx4tbH4Sf&#10;D7VodY0PTbwXuv6nZyiS2vJkBEVvG44kRCSzMMgsEwflNecf8EWv2erjW/Gd/wCNLuHZBj7DZs44&#10;Khg0r/TKqM+zV+s8LZZV4Q8KMxxmax5KmNUoxg9HacfZw0fWzlP/AA6nDXmsRj4RhtH9NTyb/grl&#10;8Sn+Jf7dfin5/Mh0KCz0iD28q3QyD/v68tc7/wAE8fjjP+zZ+154ev7kva2t5OdG1FX+QxpKyqN2&#10;emyVY2PsprnBeH9oP9s2W8wJk8VeLZLxgOAYpboyNjjpsJrs/wDgpN+zxcfAf4+reLD5WmeMLVdW&#10;tWXoJCds6/XzBv8ApItft9KGWwwWE8OcarOtg2v/AAFRg7L+b4pp/wB1nmPncpYyPSR+7n7QfxwT&#10;wF+xB4+8WpJiXSPDN7cwkNgmUQP5Yz7uVH41+D3/AATD8Oy65+2T4ZniBzpCz3vHbEZjB/76kX9K&#10;+u/jl+2q/wATf+CJMglui2ra/cWOg3h3jeJopxJKTzn51t2bHXbIK8j/AOCH/wAPv+Eg+NGu6sVP&#10;+ixQWaHHXzHZ2/8ARafnX4Dwdllfhfw44hr4pctVzlQfytS0/wC3qkvuueriJqvjKSjta/6/ofub&#10;8JUkXwfamUksYxnNeRf8FWbv7H/wTt+Lh5+bw7cJx/tYH9a9y8KWf2HQ4I/RAK8B/wCCuc/2f/gn&#10;H8WGzjOisvT1kQf1r+beDFzcQYFf9PqX/pcT2MR/Cl6M/GP/AII9+Ob7wl+27odzDPMf9CukKlzj&#10;DR46V/Qp4I1F9U8PW8z/AHnQE1/NT+wX8ZdB+A37RmneI/Ek81tpdtbyxvJFC0rBmAA+VefWv2E8&#10;C/8ABeX9nHSdAtre58U6vDIiAMDoV22PyjNf0Z9IrgzPs04pjicswVWrTVKC5oQlJXUptq6T11PI&#10;yjEUoUOWcknfufH/APwchePta8Pfti+EbbTtW1LT4f8AhD4XZLa6eIOxvbsZIUgHgCvqH/giB8a7&#10;27/Y00Jdb1OWaGwN/NPd3k5Yogu52LM7HoB3J4Ar89f+C1n7Xfgj9s39qPQfE3gHUptV0ax8MQab&#10;NNLaS2zLOt1dyMu2RVJwskZyBj5vUGvaf2cPFlz4B/4Iu+M760keKeTRL603qSpC3F9JA2D/ALsp&#10;r2uM+Gaz8N8hyfEU3SrVMRSptSjaUXJVVqnr1WjM8NWX1yrUTukm/wAjwv8A4Kef8FMvFf7fHxiu&#10;tK0i9v7T4c2F19m0TRoGZRqBDbRczqP9ZK55VSPkUhQM7mY+CP8AwSK8afFTSIrrUdTh0V5lDC3j&#10;tDdSICOjncgB9gT9a87/AOCdPgq38c/tWaDBcosiWiS3SK399Vwp+oLZ/Cv6Ef2ffhRp/hzwdbN5&#10;Cb2QEnFa+LniHi+ApYbhPhGMaEYU1KUuWMm7tpfEmrvlvKTTbb6W1WAwkcVeviNdT8Bv2tv+Cafj&#10;/wDZK0P+3rxF1jw4kipJf28Rje1ZjhfNjJO0E4AYEjJAJBIz9p/8ESv+Cp2veIvEMfwq8farNqs4&#10;hMmg6jdPunkRF+e2durlVBdWbJwrgnhRX6d/Hb4F6F8afhZrnhrV7RJdP1qxlsp1AGdkiFSQexGc&#10;g9iBX80fwh1y++B37SOgXZPl3vhvXokmCtjPlzBJFz6EBh9DW3CeeT8UuEcfleewjLF4Zc1Ookk7&#10;tScXZaJ3i4ztZOLWl9RV6awOIjOl8Mt0f00fF74ix+BPgh4n8UBhs0PR7rUicjgQwvJ34/h71/NN&#10;+yZ8Lbf43fHvStA1BXltNQS5+0EH5x+4kIYH+8G2kH1r9w/23Pi6dF/4JX/E/UzIytN4dk07cp5z&#10;dFbb/wBq1+M3/BPL4o+Fvgz+0EviLxdqK6bpljYShJPJkmZ5WaMBVVFYk7d/+NfPeBeHxuG4Hz3M&#10;ctjJ15rkhyJuXNGD5eVLW6dS6sa5m4vE0oT23/H/AIBheKvDnjT9gb9pyHy3lsNe8M3S3lhc7Ssd&#10;7A2dr8HmORNysue7qeQa/fH/AIJ5ftoaN+138DtL1+wlVJ5F8m8tmbL2VwoHmRN9CQQe6sp71+Sv&#10;/BVP9uL4Mftg+FNBh8I6J4kHizw+4RNZuLWK3gmt2zvhI3mRhnDLlRtOcfeavLf+CaX7cV7+xV8d&#10;7e8uJpj4T1t0t9YgXJ8sA/JcKP7yZOQOqlhjOMfccdcCZpxzwdQzfGYV0c0w8XeLVnUS3SX974oJ&#10;7SvHZ3ObDYmGFxDpxleD/A/pHByKp69pUWtaTPbTxpLFMhR0dcqwIwQR3FYnwy+INl8QvClpqFlc&#10;RXMNzEssckThlkUjIII4IIOc10w5Wv4Td4vzPpz+Zf8Abv8A2drv9jP9sTxV4Vtt0Frpl+L/AEWV&#10;c/8AHpIfNgwT1KAhCf70bV+yn/BL3xL4c+PnwK0DxLHBD9pvrcGdCv8Aqp1JSVfoHVgPUYPevDP+&#10;DkH9lH/hJfhr4e+K+m2zNd+GJhpeqsiZ3WczZjdj6RzHaP8Ar5PpXmn/AAQH8UeMvA2pa1o+paLq&#10;lv4ZvJEvbC7njMaeacJIihuSGAQgqMAq2Tk1/WviFjcNxj4aYLiSpOKxWFfJO7ScnpGaXdv3KqSv&#10;ZX01PBwkXh8ZKivhlr/X5H6c/tbfsy6P+0h+zf4q8D3cMSwa5YPBFIV/495h80Uo90kCOP8Adr+f&#10;v9jzQfH3wd/bB0qTSPD+qXereFdZbTtXt4Y8rCodobiN3JCKQN+NxA3AGv6VbZxdWS5/jXpXn+t/&#10;s5aHq+vNem0gRnlMr7EC73JyWPqT3Nfj/AnipiOGsox+TyoKvSxStyybUYtpxk7Lfmi0mrrZanoY&#10;rAqtUjUvZxNX4UagPF3gi2NzHndGAQwp198EdDv7vzXs4i2c/drodB0KHw9YrBAoVFGABVyW4WFM&#10;udoHcmvyadSMI883ZHelfYztD8F2GgRgW8EaY9FrRuXWGLkhQK5Hxp8atJ8JoV84XM3QRxHdz6H0&#10;ryHxt8ctW8VFo4S1jbHjajfMfqa/FOPfHnhrhqMqUqntay+zHX8dj3cu4dxeLa920e7PWfHXxs0r&#10;wfGyLL9puh0ij5P4npXjPjT4s6p43ciSQ29vn/VxnqK5mTLDklmY5JPWm7Duznmv4W8RPHziDiWc&#10;qEJ+yofyx6+p+kZTwzhsH70lzS7sULinFcCm4wKXO6vwqTlJ3ep9HbTQaQQeKUdKUdKKkauFFFFS&#10;UFFFFABRRRTAOoNNKbmA7Z6+lOBpCRnHr1q6dSUJc0N0S1dW6Hv/AOz342/4SHwx9klf/SbE+Xg9&#10;SvY16KVyK+YPhJ4sPg/xtbSliIJj5UnPDZ4GfpX03DN50KspyGGQfUV/qn9H3jr/AFi4ZhGs/wB7&#10;R92XnbZ/M/GOJcs+qYtqPwy1QpGKqalo9tq8BiuYElV+CGGavAcU0DIr9yr4elXg4VoqUX0aufOx&#10;covmTPK/Gf7NFnqBkl0yU20h58s/cJ/nXlnij4d6v4TkP2u0fYDgSRjOa+qfu1DdWqXSFJFDqeoI&#10;61/P3HX0cOGc+5q2Ej7Cr3js35n02W8U4vDO0nzLzPkBT8x6n+lOr6F8X/AHRfErtLFGbO4PR4uB&#10;n3FeZeK/gDrXhwkwKL+Ac7kOGA+lfx5xp9HDijJeath4e2pLrHp8tz7vL+LMHiPdm+WXmcPRS3lr&#10;Pp8uyeGWFs4w6kGmCTn7v/16/BsVgMThp+zxEHF+at+Z9NCpGavB3HUUmcjA/HNHDdM1yWbLFpCc&#10;/hS9RTdmaYtBWwwPGfb1r3f9nbx9/a+inS7mTdcWfCEnl1/ya8HCYYHP/wBatfwT4lfwd4ntLyMn&#10;arjzAD95fev2bwQ8QKvC/ENKpJ/uajUZL10v8j5/iLK44vCtR3WqPq+iqemaomq6dFcxNuilUMpH&#10;cVaVsiv9YsNiIV6SrUneLV0/I/FnFp2Y6ikDZpa2EFFFFABRRRQAUUUUAFFFFABRRRQAUUUUAFFF&#10;FABRRRQAUUUUAFFFFABRRRQAUUUUAFFFFABRRRQAUUUUAFFFFABXA/Hl9UvvDyadpdtLPLettZlH&#10;CL3zXfVG555/lXjcQZRHNMvq4Cc3FVFZtb2Zth63sqiqW2PnjS/2dfEF82JPs8EagAbmOf5V0ui/&#10;sud7+/Y+qxqMV7Dn8KXGAPavx3KPo38GYFqc6LqSvf3nc92vxTmE48qlb0OI0b9n3w9pGGNu07ju&#10;7E/pXVaZ4YsNIQC3tYY/TCCr2OacOBX6tlXB+SZbb6lhoQ9Io8atjcRV/iTb+Y0Jgf4CkVdnrTz0&#10;pM8819ItNEcogxmhuvSlakHHSjYBU6U6mp0p1MAooooAKM0E4FJ/WgCl4g1aPQ9LnupOEiQsc18r&#10;+JfEEnifxDdahLnMznaPRe1eu/tMeMTaaXFpET4e75kI7L/+sV4luCfh8tf57/Sv47eMzCHDuGl7&#10;lLWX+LsfpnBeW8lN4qS1e3oKD+8NOY5NIoyKQNmv45ep99e7FoooqSgooooAKKKKACiiigBM80o5&#10;A/n6UbsD37e1db8M/hPc+PrtZJFaDT4zmVj/AMtPpX1PCfCOZcRY6OAy6HNJ9eiXdnBjsdRwtJ1K&#10;rsjkdpRQcHaw3KccMPajvXS/FmaCLxa9naIsdtp6iFVHfHBrmgABxWPFWTRynM6uWqXM6bs30bKw&#10;GIdeiq0la4tFFFfOHaNf8vel2ZHr9T/WlpMZNaRk1qtCZeZt+GfiFq/hCfNtdOYx/wAs3OVr07wf&#10;+0tazqI9UhaF+BvXlPxrxfvScCv1bgzxo4n4bklha7nD+WWq+R4eY5Bg8XrUjZ91ofWGh+K7HX7c&#10;SWtzFIh5yDWidsw5wwr5F0/VLnSZd9rNNA/qrcflXceGP2h9W0RFS6VLyHu7fer+teDvpY5ViuWj&#10;ndJ0pPqtV/wD4nH8FV6fvYZ8yPe0023t5dwRVb1AqHxBoUHiPSZrO4jWWGdCjo65VgRggiuO8M/t&#10;BaLrO1ZpDbOcYDDrXZWGu2uqxhoLiJwem1s1/SuQ8c5FnMFLLsVGTfRNX+4+SxOX4jDu1WDR+Q/7&#10;ev8AwQSnTxTqHiL4U3Frp9vdO076Hd7lt42PJEEiglAeyMNoJ4ZVwB8R6/8AsCfG/wAISyaZP4O1&#10;kQu/zJb3MUkEh6bjtcjsOuPev6WrjT471NsiqwPrWBqXwl0bVpCZLSEnP92v6n4a+kfxZleGjhK3&#10;s8TGOidVNyVtvejKN/WV35nz9XKKFR8yvH0PwN/Zv/4JKeOfiN4htpPFdsdF0wOC9rHIJLqYemVy&#10;qA+uSfav028VfCCx/Yx/YK+IGuW8EOnnQvC92lgirhY5jC0cI/GRk/OvsPRvhhpOhvuhtYlPrtrh&#10;v21/2a4v2rv2Z/EXw+k1a90K215IlkurONHlAjlSXbhuMMUAPQ4J5r5rPPE/MuK87wmI4kqJYenU&#10;i3CCfJGPMuZqOrb5b6tt9Eb0sFChTkqK1aPwG/4JleBz41/a30Q7N6aVDNesD0Hy+UD/AN9Sj8q/&#10;Sr/gtL+yWfiV+wPZ+KNPtfM1b4ezrqRKqS7WbgR3KjnAA/dyk+kB9a5/9h//AIJHar+yV8cNS1Kb&#10;Wl1+1uokgt5DY/ZpIlD7mz87g5wvT06V+kPiH4fWPjH4ZX2ganbR3en6nZSWV1BIMrNFIhR1I9Cp&#10;I/GvsvEbxVw+I8QMNxJk1T2lLDqmouzjzLVzjaSTV+eUXoc+DwLWEdGorN3P5ch8RdT/AOFZt4TM&#10;xbRzqa6ssRP3JxE0RYfVSM/7or9Ov+CBfw32eBZtUZGzqepyyqx6FECxjH/Alevz2/ah/ZU8V/sw&#10;/FzxH4e1bRNbisNI1Ce3tNRnsZI4L+3RyI50cqFZWXByOOa/Y3/gjH8Ln8Hfs++Fllh8pzp8dwwP&#10;Zpcyn9XNfsn0js+wL4PoRy2UXHFVYybj1Si5N6db8l/x1POyilL6w+f7KPvOzj8q2RfQV80f8Fj5&#10;vJ/4Js/FQ5x/xLI1/O5iH9a+m1GFr5Z/4LTT/Z/+CaHxROcZs7Venre24/rX8fcBrm4my6P/AE/o&#10;/wDpyJ9Bif4M/R/kfg9+yd8A4/2kfiwvhqW7nsg9rJcCWFQzAqyjGD/vV9pWX/BAy51KyWaLxNqg&#10;DjIzZocfrXgn/BIO3+0ftgQcZ26XMf8AyLCP61/Qj4C0+L/hGLb5F+4O1f0v48eJ/E+Q8UvA5Ri3&#10;Spezg+VRg9Xe796LfY8bK8FRq0OapG7ufzY/tzfsly/sZ/GO28JzX02oPcaXFqXmyxCMjfJKmMAn&#10;/nn+tfdX7Gfwuufi7/wSO8U+H7JHmvr7w7qL2saLlpZo5ppY0A/2nRV/GvIv+Di7Yv8AwUAs1QY2&#10;eFLIHjv590f619l/8EObLz/2X/DqN/FBL+s8ld3ifxLj6nh3kWd4mfPX9tSqNtJXlGFR7JJfcicF&#10;RisXVpx2s1+R+T/7CPxOtfhL+1V4S1W/lENg90bO4kZtqosqlAzHsAxUn2Ff0kfBrV4tV8FWjRsD&#10;+7HSvw1/4K3/APBL3W/2Wvitq/i/wnpU958OdYme8xbRlv7Bdjl4pFA+WHJOx+gGFbBALVP2Sf8A&#10;guL8Vv2XfBsOgXNppPjPTbRQlq+ptIl1AgAAQyofnUY4LKW/2iMAdHidwI/EnD4XivhKpGpLkUJw&#10;ckmrNyS7KcXJqSbV1ZptbzgsV9TcqFfTzP3p+IvjLTvh34D1fXtYuY7PS9Gs5b27nkICxRRoXdiT&#10;6AGv5eNJmn+MP7QEM0cJFx4l18TeUv8ACZrjcR+G79K9+/bR/wCCv/xe/bo8P/8ACK3xsPD3he6k&#10;XzNH0WJ86gwbKCaRizyYOPlXapIBKkgY9L/4Jaf8E99cvfHln4v8SadLaTR8afZzJiSHcMGVwfun&#10;BICnkZJOOKOEcjXhTw1js0z+rH63iEo06cXd3ipcq8/eleTV1GKWt9Ar1fr1aMKS91bs+kf+Csvi&#10;1/B3/BKs6ezlP+Ek1zT9Pwf49pe5x/5L5/CvzX/ZA/Y+v/2s9b1G3tdSGmw6Y0KyN9n855DJv4Ub&#10;gBjZ3PcV+ov/AAWr/ZS+IXxq+CHw28KeBPD0uswWeo3Go6lIJooY7TZCscRZpGXr5smAMn5T6VyP&#10;/BIP9iHxR+z/AHeo/wDCT29n9q1C7SYC3kaQRoqYAYlQM5LdMj3r5LhPj2hwt4XTWWYuEMfVqOUY&#10;3jKa9+MG3B3t7kHbmXVNHRXwrr4334+6kc58Hv8Agg74fVIJdW/tfWH4ZhcT+VET7LGFOPYsa8A/&#10;4Ku/8EwLr9kb+zfGPhyyf/hEtQKWd7DGCw025xhGycnZIB36ODz86iv3v0zTo7S0RQijAHaqPjLw&#10;TZeNNKe1vIY5Y27OuRxyP1r824b8cOKcuzqGa43EzxEVdSpyk1GUXukrcsXs1JR0a6q6fZWy2hOm&#10;6cVbzPyv/wCCD/7U3jKw0RvAHiXRtfOj2Kedouq3FrILcRZANsXI/hJJTr8u5cjaoP6x2c/2q1Vx&#10;/EAa878L/s36P4X1P7TBCofOeleiW9uLaIIO3FfBcZ8QUM8zitm1HDrD+1d3GLur9XdpfE9Xole5&#10;1Yek6VNQbvYzvGHhK08ZaNJZX9vDdW8mCY5UDKSCCDg+hAI9wK5Hwj8ANH8Maq13DAokJznFd3d3&#10;0Vkm6SRIwOu44rlfEnxt0Lw8p3XQlkBwFTnmvzrOeK8pyqm5ZjiI00tdZJHdh8HWru1KDbOxjjWF&#10;AvYCq2oavBpkJeWWONBySxrxbxN+0zeX4aPTbcRJ03ydfwrz/WvFV/4jlLXlzNOc5xuwFr+dOMfp&#10;U8P5epUspi6818l9/U+qwHBuKq+9X91fie2+LP2idI0ZWjtd93MDgbPuj8a8t8X/ABl1nxeCrS/Z&#10;YOgWM9R9a5M/N/8AWpQMCv5J408e+KuIW4Sreypv7MNNPPufbZbwzgsLry3l5gRl92WL9yTnNAck&#10;0bcdKGbbX4tUqSqS55ttvqz6FJbID096Uc0AbqY7Yfp04NLrZdR6Najjy2Px+tH3OvHpV648O3Vr&#10;oUN/t821kYqXX+E9qpBgBuzu/pXfj8qxmC5XiIcvMlJeaezMaOJhV1gBGKKOlFeZvqbBRRRSKCii&#10;igAooooAKKKKYCOuUznBHIPoe1fRnwK8YHxV4MhErbrizAif8OB/KvnTp1+tdt8BvGDeG/GSW7vi&#10;3vvlI7bu1f0L9HLjmWQ8TQw9aX7qv7r9en4nyvFmXLEYR1I/FHU+jRwtIp5pq8ID60p4r/UhO/vI&#10;/HdhS2D0pG604DIoztoAYBjofzpWXoOtOI4ppH/6qHqrSAyPEPgbTPEsLJeWscu7vjB/PrXnviX9&#10;mC2mLNptw8H/AEzfkfn1r1sHJpG6+9fDcSeG3Dme03DMMLFt/aS977z0MHmmKwzvRm0fMXib4Ra7&#10;4Wz5tmZ4x/y0h54rmpVMbbWBRh1BHSvr94VlX5hu+tYmv/DvR/EkZF1ZQMW7hea/mjiv6IuCqydb&#10;JMQ4f3Za/ifW4LjepHTEwv5o+W0PHHNITxXtXiH9mC0uAzafdyW57I3K1xOu/AbX9A3GOJLqIfxJ&#10;1r+cuJPo/cX5RJuWH9pFdYa/kfVYTijAVvtWfmcUuT3FLjYPrVi90u70t9s9tcxc4JdP/rVWU/N1&#10;H4mvyLGZXjsFPlxVOUGu6sz3YVqdWPuyT9D2/wDZr8Z/2jpE2lTPl7M/u8nqvtXqf3BXyv8AD3xI&#10;3hTxhY3isdgfZIOxB4r6ktLlLy0SVTlZAGBHoa/0y+jhx3/b/DkcHXf73D2i/NdPwPyLirLvq2Lc&#10;obS1RMv6U6mqNpp1f0Sj5gKKKKYBRRRQAUUUUAFFFFABRRRQAUUUUAFFFFABRRRQAUUUUAFFFFAB&#10;RRRQAUUUUAFFFFABRRRQAUUUUAFFFFABSFc0tFACY5o20tFACYpaKKACkxmlooATFGKWigAooooA&#10;KQ9aWkND2AawqO6uVt7Z5GOFRSSakYc1wvx88V/8I54JljjbE93+7THUZ7187xXntHJsor5liPhp&#10;xbOjB4eVetGlHds8R+IvidvF/i+6umJMe4pGCcgKKxSuaRF2jGc+9Or/ABv4lzqvm2aVswxDvKpJ&#10;s/esFhlQoxpR6IOlIBilorwTqCiiigAooooAKKKUHPH5UxCHkUxF2gnrj3608AltqKWbOMKMnPav&#10;V/hB8Bmunj1LWE2rw0dt7+re9fovh94bZtxZj1hcBD3OsnskeRmubUsDS55v5dTG+FHwWufF1zHe&#10;X8bQaepDBGGGl+vtXt1xb2/hfw3N5CLBBbxHaqjAGBWlb26WkIjQAKgwABjFcX8eNe/sb4f3IDEN&#10;cYRSPqK/0cyPgTJvD7hitWoxXtIwfNPq3Y/KcTmNfM8WufZvY+etV1I6tq09y3JuJC+T1qLt+NJs&#10;AUeo/SlJr/K/NcbUxmLqYqpvKTZ+z0IRhCMI9EFFFFeabhRRRTAKKKKQBSEZFLRTAQoMVa0/W7zR&#10;pA1td3EQ/wBhyBVYHB9qQDB9q7sHmWLwklPC1JQfk2jKdOM9Jq6O30H9oHXNJYea63aejLg/nXba&#10;J+07ZzlRd2skJP8AEvzD8a8TwqjpTQN1fr3D3j9xjlEVTp4hyiuktfxZ4OL4YwFfXks/I+nNF+MG&#10;ha1wl/CrejMFNb1vqttep8kySf7pzXyMAQ2fu+61bsdevtNObe+nj9g5Nft2RfTAxUEoZrhE13i9&#10;T57E8Cx3o1PvPrGK0haTdsGfUipm5GMcV8yab8Y/EWlt8l8XX0cA5/St/Tf2lNXteLi3hnHqCRX6&#10;xlP0quE8TZV4zpeqVvzPFrcG42GsLM9I8e/BjSvHb7ruFHb3FWvhz8K7D4dWQhsoliQDChRgACuM&#10;sf2pLbj7RYyg+q9q17T9pPRJx84lj+or9CwPjlwXil7mOivU8upw9mEN6TPSM1wP7THwF0T9pr4L&#10;a34J8RxXE+i65GiXMcMzROwSRJVww5HzItT23x68Pzj/AI+lT/eq9B8YdAujxqEH4n/61fWZX4m5&#10;D7aGIwOPipxalFqVmmndNPo09UcVXK8Uk4zpv7j4s/Z9/wCCPXhT9m/4wjxF4ai1KGURNbYnu2mX&#10;y2ZWPB75Qc/Wvu7w9YHS9KihOfkUCs6P4iaLJ0vrf/vqp08eaWw4vYP++q+jzXxEoZviPrWZY9Vq&#10;lkuaU7uy2V2znhgKlNcsKbS9D5E/4KD/APBJXwZ+2X8T18aapN4ii1xbKPT8Wl2iQeXGWK/KUY5y&#10;7d69F/Ya/ZJj/ZY8DWWgWr3Mlnp6FImuGDSEFi3JAAPX0r3WTx1pXe8t/wDvqoz8QNHQf8ftuP8A&#10;gVdmP8UPreApZXi8wU6FK3JBzXLGyaVl6NomOXTjJzjTab8iXxV4Os/F2ntDcxq4YY5FfJ/xV/4I&#10;+fCrx9rMt6/g7Qknmbc7w2wgLn1OzGT7mvqKf4t6Dafe1C3/ADqjc/Hfw/AP+PtG+lfPUfFXK8om&#10;6lDMVRl1cJuL++LRusqxFVW9m38j5u+Gn/BKfwN8Nr9JtM8P6Rp8q8ebBaosuP8Afxu/Wvo/4c/B&#10;bSvh7bIsEMauB1xVG4/aP0CMfKZJCOcKKyr39qSwBxFZXDe5A/xr5TOfHnhR1HVx2Zqc+7k5P73c&#10;7aXDuOatGk0j0vVNGg1i28uVQU9CKq6V4QsdEO6GFEPqBXkOpftN6hMMW1pFHzwXJ6Vg6n8c/EWo&#10;n5boQD0UD+tfm2bfSl4Qwl1Rcqv+FHqUOD8dUfvWXqfRsl/Fbr87hR7npWNrHxJ0fREJnv4FI7bw&#10;TXzdqPi7VNWH+k388ntux/KsyTMh+Zmb/eOa/Ks7+mBJ3jlWE+c3/ke1huBXf99U+4941f8AaW0i&#10;w4t0muG/2U4/OuM8Q/tH6rqJZbSGO1U9HJ3H8q85X5Ov6Uo+avxPiH6RXF+aJ0/b+zg+kV+u57+F&#10;4UwFDVx5n5mnq3jLVNfJN1fTuD1G84P4Vl7Qxz/k0oG3tSk5NfjWYZ1j8dJzxlaU2/5m2fQ0qFOn&#10;pTikhAMClxRRXlG4UEZoopgFAooouIaT89ObqP196QdaGPIqm2ndC3dj1b9ndbbxBouo6RdqJogQ&#10;wRucZzyK5j4q/Cq48AX7SRK0unytlXA/1fsam/Z/1saT8QYlOdt0hjP14xX0FqukQa7YSW90iyRS&#10;DBBFf3vwHwRlviH4fUqNdcuIo3jGfXRaJ+R+ZZjmFXKs0co/DLVo+SFIx7euaBz169sd67T4pfCG&#10;48A3L3FurT6e7k56+X7GuLPQFe/T2r+MuL+Dsy4bzGeX5jBxktn0a7o/QMDmFLF01UpPQVRuNBGD&#10;RjB/zzRjHtXytmrpndfoHSilf79JUgFFFFIYUUUUAIRkU6OdrSVJUJDwkMCOxpAeaTHJ9668Hiqm&#10;GrRr094tNeqZnUgpxcX1PqT4b+Jk8VeD7W7DDLIA4J6EcVvA5f6V4t+zJ4oEVxdaTK3BHmRg/gMV&#10;7UvLZ/A1/r94U8WQ4h4Zw2YRd5WUZf4loz8LzjBPC4udF/L0HUYzRRX6OeWFJilooAOlIRmlooAT&#10;FLRRQAmOaRxupWOBQrZpPVagU7/Q7PUVK3FvFMPRlBrltb+Bnh/WSx+xeSzd4ztxXaMmTSMvy14G&#10;Z8LZTj4tYrDwlfvFX++x0UsVWp/BJr5nj+tfssxsjGwv2iwPlV13Y/HNeh/DzRb3QPClvaX0qyzw&#10;5XcD1HatwDijZivE4b8OMiyDGSxmU0vZuas7N2fyN8TmeIxMFCtK9hcHin0wDJFPr7s4AooooAKK&#10;KKACiiigAooooAKKKKACiiigAooooAKKKKACiiigAooooAKKKKACiiigAooooAKKKKACiiigAooo&#10;oAKKKKACiiigAooooAKKKKACiiigAooooAKQnnFLSMOKAGb9xPtXzz+0J4r/AOEg8Y/Zo2zFYrt4&#10;6ZPNe7eK9XXQPDt3dkj9zEXHuQK+VL+9Op389y2d08hc5+tfyJ9LHjF4LJ6WS0JWlWd3/hR9twXg&#10;vaYl4h7R29SLuf0opqDC06v87Ha+h+qhRRRSBu24UUA4op2AKKGOF9/Wm43NxkjuaFFsBScCp9J0&#10;y5129W2tIWlnc4UD+tangfwFqHj6+8qziIt0bbLMw+VP/r19AfDz4X6f4CsgIkWS4I+eVh8xPt6V&#10;/QvhH4C5pxRWji8bF0sMt21rL0PlM74mo4ROnT1mc78KPgbb+F0S91BRPfEZweVi+lekqvljjj0F&#10;OAwKWv8ASLhbhHLeH8DHAZZTUIry1fmz8pxeNq4mo6lZ3Yw5zXjv7U2sAx2FiD38xh7civY36H1x&#10;Xzf+0Dq39qfEGROSLVBGfrnP9a/J/pI53/Z3BlelF2dX3f1Pb4TwyrZhHm2WpxjnAoUYpT0oxgV/&#10;li9rn7LHYKKKKgoKKKKACiiimIKKMZoHFABSE4oJwaD978KpIAxmg5xxSyH5eKRfu0l3J3ADPWk2&#10;U6ihSa2K1AdOaKKKXqAFyPf8KTp1H5UucUU07PQLCBs//XNJgH/9VLtpa0VeotpP7xcqEKg9v1ox&#10;/tEfTNBXJoYbhWixNf7M397J9nHsGB6n9aTyxjp+Rp3ajrS+tV+s397F7OPYaVUj/HmhR7frS4pe&#10;lQ69R7yf3lckVsIVx2ApQ3HXH4UUVm5N7lCDApT0oxiii7CwmaVWBFJjNAGKW4WFHIpAuKWkP3qa&#10;8hW1shVwaMc0HpSDpRqF+wtFFFSUFFFFABRRRTEIn3aAcml6UUXFYv8AhLUf7G8U2NyOPLmUn6Zr&#10;6rsJvtFqj/8APRQw/KvkORzGm4dV5FfVPw/1Qav4PsJhzuhAz9OK/u/6H2cuVLF5bJ6KzS9dz824&#10;6oWlCst3oaV/ZR6lbyRSorxuNrBh1z2rwf4t/BSbwlPJe6dG02ntkmIdYT7e1fQGOlMu4FuIirqG&#10;UjkEZBFf0v4j+GmV8XYB4XGRSn9mfVM+TyrNq2Bq89Pbqj5AT51B7encGlVyRivV/i58Bmtnl1LR&#10;o9wf5pLccfiteUBSCyt94HByMFT71/l/4h+HGa8JY14THw9y/uy6NH69lOa0cbT56bCik6r/AJ5p&#10;a/OrXeh69wopD8zfj2pcYNFigoooqQCjOBRR3quliWmzS8Fa83hrxZY3ykgRygOPVTxX1XYXK3lr&#10;HIvIdQwP1r5CI67f4uBX0V8BvE3/AAkHgeFWYmS0Pktk8nFf2/8ARG4vaqYjIa8tH70V6bn53xzg&#10;rqOKj6M7qim9hzS9zX93n5yLRSH71LQAUUUUAFFFFABnFIwyKWigBFbNJtyKXGKWlYBg+U04cilo&#10;pgJt5paKKLAFFFFABRRRQAUUUUAFFFFABRRRQAUUUUAFFFFABRRRQAUUUUAFFFFABRRRQAUUUUAF&#10;FFFABRRRQAUUUUAFFFFABRRRQAUUUUAFFFFABRRRQAUUUUAFFFFABTWGT+FOpr8r1xQ3bUDy39pj&#10;xKdO0CCxjfD3TZbB/hFeHdUwOoNdn8d/EP8Abvj6RFOY7Vdn4jrXG1/lJ9ITilZzxdXcJXhT91eV&#10;t/xP2bhbBLD4CN1q9Q70UUV+Fn0oU0sd1OooW4AKR5Buxjmjzcds1e8P+HL3xXerb2NublycEj7s&#10;f1NenlmVYzMsTHDYOm5zeySMKuIhRg6lbRFA4fHXOcAAZJ9q9E+GnwHuvFDpd6mpt7LgrF/E1dv8&#10;NPgJZ+F2W6v8Xd51AIyqe1ejRxiPAAwOgx0r+5vCX6MsMOoZnxPrPdU+nz/yPznPOLnUTo4N2Xcq&#10;aJoFt4cs0t7SJYo1GMKKvLnFIRtpyriv7OwuFo4amqOHioxWyWyPg5ycnzSeoY+alooroJIbubyI&#10;Xb0WvlHxfqP9seKtQuCxxJMSM19OeOtQ/srwte3GceXETXym7lpC3Ukkn86/iP6YObtYfCZbfrzf&#10;off8C0L1Z1fKwdKCc0Zor+Deh+l9QoooqSgooooAKQjNLSZpiFxRvCrSjg1GuAdx7CrXNL3UJaK8&#10;ia1tnv7qOGJS8shwqjqaW5ga1laJh8yNtPsa9O/Z8+Hf22ZtZuk+4MQD+Z/lXnPiX/kZdRPPNwwx&#10;6cnmv1bPvDWtk/CmHz3GXVStPSPaOv5ngYfNliMfLDQ2iii3WnUmPmpc1+Ty11Pfe4UUUVJQUUUU&#10;AFFFFABRRRQAmcGl9P19qNhk4Hcgfielb/j7wh/wiH9nYDf6Zbh2z/eAGf519FgOG8Xi8urZlRXu&#10;Urc3zOKtjKdOtGg95HPknd+NL2pO1CnK18+9rHXe+wtFFFSUFFFFABRRRQAUUUUAFIfmHHWhv8j1&#10;rrfCvw8XxT8OtQ1CAMb21mO1B3UY/wDr19Vwnwtis+r1MLhPijCU7d+XWx5+YY6OFjGcurSOTQbh&#10;QeDRznoQfT0oPJzXzVWnKnNwqKzWlvM7U4vVdQooorIsKKKKACiiigAooooAAMnHrX0F+zpqZ1H4&#10;fQocfuGKfTk18+M23B9DXsX7LWpj7PqNn/dcSAegwK/pr6K+bfVuLlhm9KkX+CPj+NKHPgvadmew&#10;9PypHUuvX60Mc0o+99RX+mux+RtXQ1493B5B4xXm3xZ+BcHiSKS905Fhvl+YqOFkr0teKR0yp618&#10;vxZwhlfEeAngMzpqUX96fdHVg8bVwtRVKTs0fIeo6fcaTfPBcxNFOh+ZWHX6VDvyeRivpb4jfCqw&#10;8eWZ3r5d2B8kqDofevAPF/gm/wDA+o/Z72LC5OyZR8rCv81/FrwLzThWs8ThourhntJfZ/xH6zkn&#10;EtHGpQnpMyRQWBPvQoz2pCo3V+B210PptL6i0UUVBYjHApR0o60ZxVRVxXDPGeeDivSP2afEv9n+&#10;Jp9OZvkuBuUf7Q5NecEZ57dqveEtXOheJ7G7XKmOUBj7E4r9H8JeI5ZLxRhManZcyUvRvU8fPMIq&#10;+CnB9j6yztH14+lOqpp12L6ySZfuuoYfjVtPu1/sDRrxrU1Vhs0mvmfhjTjLlYtFIpyKWtgCiiig&#10;AooooAKKKKACiiigAooooAKKKKACiiigAooooAKKKKACiiigAooooAKKKKACiiigAooooAKKKKAC&#10;iiigAooooAKKKKACiiigAooooAKKKKACiiigAooooAKKKKACiiigAooooAKKKKACiiigAqh4k1Aa&#10;To1zcMcCOMnP4VezXBftDeIP7H8BTRr9+5IjX26Zr5njLOFleSYnHt25ISfzsdWBoOtiIUl1aPn7&#10;UrttU1S5ut3+vlZ+fc1CPvUifKgH5U6v8ZsyxksXi6uJnvOTl97P3ulD2dONPtoN3807tnGabt45&#10;/KnN8g/+vXGk5StHc1ej0Gj5Dzxu7ClKliF5Yk8KByTW14N+H+qeOLkJYwOIs/PM4wF/PrXtnw8+&#10;BGm+ESJ5v9LvP77jhT7V+4eG/gRxBxRNVpQdKh/NLS/ofOZtxLhsGnFPml2R5v8ADb4B33iphcai&#10;DaWZwQv8bCvb/C3g+x8I2CwWcCoBwWA5P1NaaxCMADj6U7biv9CfD7wlyPhPDRjgqd6vWb3f+R+X&#10;5lnWJx0r1np2FUAinU1BinV+pHkBRRRQAUUUmeaAOH/aB1T+zvh1dj/nsPLH4185r8q9eAPzr2z9&#10;qTUCmgWsA6STAn8M14meUFf5p/SuzVYnimGHT/hxt+p+r8FUeXBuXdjYzT6QcLSg5r+XGfahRRRS&#10;AKKKKACkIxzS0hOKYmAGRn1rc+Hvgqbx54jitIkxEpDzPjhV9PxrGtLaS9uI4YlLvMdsaj+I19I/&#10;CT4fJ4G8Oxo6qbucb5XHrX7/AOAvhfU4oziOJxEf9notOT79kfLcTZx9Toezh8UtjotL0mHRtJjt&#10;oEVIoV2qAK+WvFkfleKNQHpO+fzNfV5+ZDXyx8Qbb7N451JOf9bn86/o36WuEp0eGcLCmrRjNJel&#10;mfKcEzcsbJvsYwPNLRt2miv889D9T6hRRRSKCiiigAoopG6imAOOKV2yBQTxSMOn86rd67E+RufD&#10;fQD4m8Z2NtjK7/Mf2C8/0r1X9pXw0LnwrbXapzaPg49Dj/Csj9mHw1515d6m6/KB5SH/AGh1/nXp&#10;/j7RP7e8I31t1LRNtz2OOK/0D8J/Dd1fDPFU6kf3mJjJr5bH5bnea2zeMo7QaPlYHcKWkaE28ro3&#10;BRipHpg4pa/gPGUXRrSoveLa+7Q/TqUuaKaCiiiuU2CiiigAooooAKKKKAEYV7r+zNbK/ga4BTIa&#10;4YH34FeFN0r6A/Zst2t/h/n/AJ6TFh9MCv6i+ilglW4sdSX2YS/E+L42m1g0vNHmvxu8AP4N8Svc&#10;Rr/od6S4IHCN3H61xXb2PIr6i+I3g6Lxx4bmtHA3kbo2I+6w6V8xarpk+i6pPazqVlt22MD/AErn&#10;+kd4YSyDOnmmDj/s9d38oy7fPcvhPOPrVH2FR+9H8URZ4o24XNIj54/Wl6V/NHQ+vbtuAopNnNLU&#10;senQKKKKQwooooAMZFeh/s1aibbxlNB2mg3fjkV55nFdR8FrxrL4k6fjhZG2H6c1+peDWY/U+LsH&#10;UbteaX3ux4fENP2mAqR8j6aX5loXtQvAp2a/19ufh4UUUUwEbhazvEXhm08T2D29zCkisMZIzj6V&#10;onpTQcGuTGYOjiqMqGIipQkrNMqE5QlzRdmj53+JnwQvfB0slxYo1zp+ckDl4h/WuEVty57dB6/j&#10;X2DLCLlSrAMp4wRxivL/AIn/ALPcGsvJe6Vstrj7zx44kr+J/Fz6MnM55rwx6un/AJH3+R8X8qVH&#10;GbdzxADbTQxLe1WNU0q60G8e3u4XhkQ4wwxn6VCrAr7+lfxDj8vxGBrSw+Kg4zWjTR+i0qkZx9pF&#10;3TAnmjrRnPT8faiuE1SDPFIwyp/OlozxV0puE1OO6FLVWZ9K/BbxEPEXgGyfvEvlN/wHiutUYNeO&#10;fsta3hL+wJ4Uh059c5r2Itmv9hPCXiFZ1wrhMbfXls/+3dD8JzrC/V8ZOm+/5jsYpaTvS1+kI8sK&#10;KKKACiiigAooooAKKKKACiiigAooooAKKKKACiiigAooooAKKKKACiiigAooooAKKKKACiiigAoo&#10;ooAKKKKACiiigAooooAKKKKACiiigAooooAKKKKACiiigAooooAKKKKACiiigAooooAKQnAobpQB&#10;xQAHNeI/tSaz5mpWVmDwo8xh9eK9rkcIMV82/HXVzqnxFucnK248oc8cc/1r+d/pNZ1LA8HVKcN6&#10;klH5dT6fhKip4+MpdNTkMfIfbihThataPoN74guxFY200+SB8o4zXqPgj9mlpSs2tTcdRbp/Wv4H&#10;4J8I+JOKKsY4Gg1Tf25aRt6n6VmOd4XCQvUld9up5joPh698S3Igsbd5nJwSBwPrXrXw/wD2cIrJ&#10;1udYbzX4IgT7qn3r0zQfC9j4dtRFaW8cSL6Dn860ulf3L4dfRpyTI1HFZn+/refwp+h+d5rxZiMT&#10;eFH3Y/iVNO02DSbcQ28SxIvQKMCrIbdTqK/pWhQp0aapUopRWyR8m227sYBnrQOafRitbX3ENQ06&#10;kAxS0/QAooooAM5pu7j8cUg4U0H7xz+FJ7XDrY8R/amvd+s2EIOQqFiPfNeVtxz7V3v7Rl0Ln4gB&#10;Qf8AVRYPt0rgsV/kt4+476zxvjWtlJL8EftfDNLly6mDUooor8aPoErBRRRSGFFITSg4FMV9QpGf&#10;YM+lGcdOp4HsK674P/DiTx3rqyOh/s+2YGRj/Ga+o4Q4UxvEOaU8swUbyk9fJdWcWPx1PC0ZVanQ&#10;7D9nv4X7yNcvkBLD9xGRwnv/AJ9a9iA29vamWFsljarFGoVEACgCpduOtf63+H/BOD4WyallmGjq&#10;l7z7vqz8QzLH1MZWlVk/T0ExkGvmL4uJ5XxK1NfSReP+A19PA9K+a/jlbGD4lX2f4yrZ/AV+HfS1&#10;wvtOFaU+1Rfkz6LgqVsa15HJE5NJnmhR1pcYr/Npn6z1CiiipKCiiigAoooBxQACkKjuM+gpa3vh&#10;l4bbxV40s7bGYVbfKPQV9Hwtk1XNc2w+X01d1JJfK5x43EKhQlVl0R738IPDY8NeBbOLbtldA8n+&#10;8a6ZxvUg+lECiGNVHYYxTs7jX+yuR5TTy7LaOAgtIRUfuVj8Fr1XVqOo+9z5h+LXh0eHPHd7CBiK&#10;U+atc2AR1r2D9qDw98lnqap9w+UxHoea8g7e1f5U+OfC7yTizE0oq0Jvmj6P/gn7Pw3jPrGBhJ7r&#10;RhRRRX46e+FFFFABRRRQAUUUUANk/wBWf0r6O+A8Ji+HdkT3Ga+cZOnPrX1B8KLQWvgTTlHTyga/&#10;sP6IeDU85xOJ6xjb7z4LjqdqEId3+R0THPH6+leTftCfDb7XCNatVHnQ/wDHwAOGX1r1sdDUV5bp&#10;d2jRyAFXGCCM5r+3OOuDsJxLk1XKsWtJLR9n0Z+e5fjp4WvGtT6HyA7BwGH8XQU4MWHNdX8Xfh5J&#10;4D8Rusa4sbol4W7Ie61yfav8ieL+FsVw9mlXK8ZG0oP710P3DAYyniqEasHe4bvmpaQDPNLXy730&#10;O4KKKKQwooooAP61peC7prTxXpsgO0pMOlZueR9aksW8u+gIOMSjn8a+j4Qr+xzvCVV0qRf4o48f&#10;Hmw815M+uoJN0AP0qQffqrosnnaXA/qg/GrJ+/X+0OX1fa4WnU7pP70fgM1aTQ+iiiuwkQ9KafvY&#10;p9Jt5oAPuimMvPWpKQ80ugLQ57xr8O9O8c2TR3cKl8fLIBhl/GvC/iD8GNR8DyPIiPc2WeJIxyB7&#10;19JkYNR3EKXCMjqrA8YYcGvyDxG8GMi4souVaPJW6TX69z3Mqz/E4CVoO8ezPkBSB06dvf606vcf&#10;iF+zzaa68lzpuLS5PJX+FzXjviPwvfeE77yL2B4iDgEjhvxr/PHxE8FeIOFaspYim50ek4q6+fY/&#10;UMq4gw2MjyxdpdmUKOtC/dzjHv60n3Rxznqa/H7anvXOw+BGrnS/iJAucLMpjPueK+ka+SvD19/Z&#10;fiKwuFHMU6sefevrDT7n7XYxSj+NAf0r/Rj6JWefWMhr5fJ60pK3o1c/KuNsPyYmNV9UTq2adTQe&#10;adX9bHxQUUUUAFFFFABRRRQAUUUUAFFFFABRRRQAUUUUAFFFFABRRRQAUUUUAFFFFABRRRQAUUUU&#10;AFFFFABRRRQAUUUUAFFFFABRRRQAUUUUAFFFFABRRRQAUUUUAFFFFABRRRQAUUUUAFFFFABRRRQA&#10;1zxSMMCnHmm9eKQEVxH5sXHWvMNN/Z0TU/EV1f6rcmYTTFxEoxx716pszSqOK+az/hPLM6lT/tGk&#10;qip6pPa/pszpwuNrUL+zdmzO0TwvZeG7VYrOBIVX0HJrQ27+aUjK0i17eEwWHwtNUsNBQiuiVkYS&#10;nOT5pO4qDAp1FFdevUkKKKKACiiigAooooAKQtg0tNf+lAAByfzocfKT7UJ933pJD+7P0rOb/dt+&#10;QI+ZPjHcGf4l6i2c4Kge3yiuZrV8dXRvPGeoyHvMR+XFZVf41eI+MeK4kxdaXWb/AA0P3nJ4cmDp&#10;x8gooor4g9MKKKKAEK5/xpcYFH+GcetPsbaXUryOCCNpJ5ztVa68Hg62KqxoUI3lJ2SMqlRRi5y2&#10;Re8JeFrjxlrkNhbr80nMjY4Ve9fTPgzwpb+DdDhs7dAAg+YgfePc1h/CD4aReA9EBlAa+nG6RyOR&#10;7CuzUZWv9PfAbwjp8L5ZHHYuP+1VFd/3V2Px/iTPHja3JT+BfiAAzS7cH1pPu/WgnpX9DPVHzGl7&#10;IULg187ftEQ+X8RCT0aMH+VfRGfm/CvCv2nbTy/EtlJ/z0jIP51/PX0msH7bgypJ/ZaZ9LwnU5cw&#10;iu+h5ln5qWmv0p1f5bn7MFFFFIYUUUUAFCjc1FB6Y6ZNPV7CEf5Xx6V7J+zH4V8q1utVkHMx2R8d&#10;R/kV4/a2rajdxW6DLzuEFfU3gjw+nhrwxaWkYwIoxn3J5Nf1v9FLg369nVTOqyvGirL1f+R8Lxrj&#10;+TDrDx3kbCr/APXNA4zQnXI+poztz3r/AEX10sflxz3xQ8ODxN4Mu7fHz7CyHHQ18vBdjMORtJBr&#10;7BkQOhBGdw6V8x/F3wz/AMIt46u40TbDM3mRj2NfxX9LjhB1sLQz6ktY+7L03ufe8EY5xqSwz66n&#10;N0UgORS5r+BD9PCiiigAooooAKKKKAAJ5rqv95gP1r6w8IWY0/w3ZxZzsiUZx1r5Y0aH7TrNpF/z&#10;0lUV9ZafH5VjEn9xAK/u/wCh3gLUcdiX1cV+Z+a8d1Pepw9SxjApr8LTgc0E1/cGvQ/PTC8e+C4P&#10;GugzWcyAkrmNsfdbtXzFrei3Hh7V5rK5UrLAxDHGAw9fxr63f3rzr47fC4eKtJ+3Wihby1G84/5a&#10;D0NfzR9IbwlhxHlks1wEf9ppK/8AiXb5H1fC+dfVK3sanwy/A8DBz9KWg8MVIw6HDD0NGa/zMrUZ&#10;0punUVmtz9ehJSimgooorIsKKKKAEP8ALmkIwc9CGH9KdTWOCPrXdl1R08TTmujT/EyqR5ouJ9W+&#10;AZvO8I2LnkmJc1r4y9c18J7n7T8P9Mf1gWumxzX+0XClT2mS4Wo+tOP/AKSj8AxStWmvNi0UUV9A&#10;c4UUUUAFGcUUjHigBN2D0pGTNLuyKQDvS2Ymr7iMmR1qhrvhey8UWbQ31vHOno65x9K0CcDihRXL&#10;isFQxVJ0sTFSi909UVCUoS5oOzPD/H37N9xppkudIkM0Y58lvvAfWvMb61n0y5aO5ieCVTjbIu3P&#10;0z1r69xmsLxX8ONM8Xwn7Xbo0mOJAMMtfyt4jfReyzM3LG5BL2NR/Z+y3+h9plHGFajanifej36n&#10;y0w2oCeO+Qefyr6l+HOpDUvBdhLnOYgM5z04rx3x1+zxqOhtJLp3+mW3XZ/Gor0j4A3Ukvw9iimi&#10;aKS3ZkKsORya+e+jnwhnnC3EOKyzNqTjGULp/ZbTWzN+KcdhsZhoVqMr67HcYy1Ppi8nin1/aqPg&#10;wooooAKKKKACiiigAooooAKKKKACiiigAooooAKKKKACiiigAooooAKKKKACiiigAooooAKKKKAC&#10;iiigAooooAKKKKACiiigAooooAKKKKACiiigAooooAKKKKACiiigAooooAKKKKACiiigAooooAKK&#10;KKACiiigAooooAKKKKACiiigAooooAKKKKAEAwKiun8u1kb0Uk1Nmqesny9LuTn/AJZt/KubFT5M&#10;POXZP8ioK8kj5S8QSCbxBfOP4p3z+ZqpUl8d2oXJ9Zn/AJmo6/xT4knz5riJf35fmz+gMGrUILyQ&#10;UhbDUtFeKdLExTtvy8U1Tuo8zBx7du59K0jCU5KENWLZe8ABc4AyScKB1Y9hXuHwK+Ef9h26arqK&#10;BryUZRW/5Yisf4GfBxruVNX1OPCjBgiYdfc17QkW1dvYelf3z9HbwS+qxhxJncPfetOL6efqfmPF&#10;PEHtpPC0H7q3BPQVIuaYPvYFOX71f2lo9j4NW6C4zS0UUANevHP2p7TEOnS7c/PtzXsjDIrzT9pu&#10;xM/gWKRRkwzhifbBr8o8bcC8VwZjoR3UGz2cgq+zx9OT7ngp+/TqQcilr/IiSa0P3HsFFFFSUFFF&#10;FABRRTXG4Y7ngY9a1o05VKipw3bsiZNJXZ3/AOz14T/4SDxgb11zDYDJJ/vHp/KvoMdvbpXGfA7w&#10;gPCfgyHcuJ7nEkhxyc8j+ddoRzx2r/WnwP4Ojw9wrQoNWqVPfl6vofh+f4/6zjJSWy0Q5RgUMu6g&#10;dKWv2I8UYw4ryn9pvwt9r0i21KNSWtGxJj+6eP5mvWMVm+K9GTxB4furWRciWMgA+vavifELhmnn&#10;2QYnLp/bi7eq1O7LcU8NiYVl0Z8mAfMMen6UrDp7VNqOnvo+pXFrN8slvIUPHXFQk8/Wv8dcxwdX&#10;CYqeFrK0oNq3ofvFGrGrFTjs0LRRRXAzVBRRSZ5oACM0q8Z96VetI5w1N/yhc3PhhYDUfiFpkbDI&#10;87J/I19QwjbF+FfPn7O2m/b/AIhb9u5YI9wPoa+hsdvTiv8ASv6KWWuhwo8VJfHNr7mfkfGlTmx3&#10;KuiQ4/cpCMinbaGGRX9RbI+Q6DduelNZQ2QRmng/LSHhqTtJcr2Ya3ujw349/CxtIuTrFjHmCVv3&#10;6AdD/ery3/WL1ye1fXmpafFqdnJBOoeOVcMD3r5x+LXw2l8Ba4WRd1jcHMTgYCH0NfwF9JHwYeDr&#10;S4kyaF6cv4kV0ff0P0nhLPlNLC1n73TzOTU5WgL+dJ05/OnZzX8Y7bn6DswoooqCgpG+6aWkf7p+&#10;laU3yyTJPpT4Gtu+Gum5/wCeYxXYAYNcP+z/ADGb4c2YP8IwK7cDDV/sz4eT5+GsE3/z7h+SPwLM&#10;v96qerHUUUV9mcQUUUUAFIRmlooAKKKKACiiigAooooAQqGGMU2OFYvuqAPQCn0VPLG/NbUAAxRR&#10;RVAFFFFABRRRQAUUUUAFFFFABRRRQAUUUUAFFFFABRRRQAUUUUAFFFFABRRRQAUUUUAFFFFABRRR&#10;QAUUUUAFFFFABRRRQAUUUUAFFFFABRRRQAUUUUAFFFFABRRRQAUUUUAFFFFABRRRQAUUUUAFFFFA&#10;BRRRQAUUUUAFFFFABRRRQAUUUUAFFFFABRRTXPFDAAeDVLxAf+JRc/8AXNv5VdjrP8Wf8i7e/wDX&#10;F/5GvNzfTBVbfyv8jSl8aPlG8Ob+4/66v/M1HSzj/SpP99v50jDiv8VM41x9b/HL82f0DQf7uK8k&#10;FB6U1c55pWOQemO4NcCg7pGz0ANtBr0X4KfCRvEt0mp6hH5djE2Y4yP9YfWofg58HJfF9xHe36sl&#10;hGdyqwwZDXvtnZpZxJFEoSNBgAV/af0ffAiWJlDiHPIfu1rCDW/m/I/POJ+JLJ4bCvXqx8FstvCF&#10;QBVUYAHQU8dKIj1p9f3vGEYxUYaJH5v6jSPmp2KKKoAooooAax5Fcn8a9O/tP4eagg6iMsPautYb&#10;qzvFNiNQ0C7hPR4iK8HijBLGZTiMM9pQa/A6MJU5K0Z9mj5LVucU6iWI2kzqeqOV/WjGDX+LeYUn&#10;SxNSk/syf5n7/SkpRTXYKKKK4TUQnFLSFcmlPP5UxXEzXSfCXwi3jLxnbRkfubdhLJx6ciuaxg5/&#10;unAr3z9nPwW+heGPt0y7Zr/58EfdXtX7l4BcCy4i4np+0V6VH3pdtNvxPmuJ8xWGwckt5aI9EihE&#10;cYCjATgD2p+MfjTgMUtf6tRgox5I7H4y9XcQcClooq/IApr9KdSMMik0nowPn/8AaO8I/wBi+KU1&#10;CNf3F6MP7OP8c152TxX0x8XvCA8XeDLiHbmWNTLH9RyK+ZzGYpGVuDGdjA9jX+ZP0muCXlHEbzCl&#10;G1Ovr5c3VH65wfmCrYX2Ut4/kAORS0gPJB6g0tfzOz69BSEZFLRSGHemg5Yn3p1NiGevrVq72I2T&#10;PWf2WrHdqOo3PpiMfoa9rbgYrzf9mfSzbeC2uWUA3chb8uP6V6VX+ufgflDy/g7B0nvKPN/4Fqfh&#10;2fV/a46cu2n3BRRRX60jxxrDtSYwafRSt0YDJOF9B/KsrxX4VtvF+izWVygZZF4yOVPqK1ycUjYN&#10;cuOwVHF0JYbEx5oSVmn1TLhOUJKcd0fKfjjwVdeBNee0uV3RMT5b/wB4VkKcACvp/wCJHw9tfiBo&#10;j28oxKozE/dG9a+bvEXh668L6vLZ3amOaI4BxxIOxFf5i+Ong1X4Vx0sfgouWFqPR/yvsz9c4cz+&#10;OMpqlV+NfiUqOtIck4xj196FHHFfztY+svoLSP8AdP0oHNB6U0mmI+hv2dJfN+HUP+w5H6Cu+61w&#10;X7PMQi+HkJH8TEn8hXeKcn8K/wBl/Dl/8Yzgn/07j+SPwPM/97qerHUUUV9scIUUUUAFFFFABRRR&#10;QAUUUUAFFFFABRRRQAUUUUAFFFFABRRRQAUUUUAFFFFABRRRQAUUUUAFFFFABRRRQAUUUUAFFFFA&#10;BRRRQAUUUUAFFFFABRRRQAUUUUAFFFFABRRRQAUUUUAFFFFABRRRQAUUUUAFFFFABRRRQAUUUUAF&#10;FFFABRRRQAUUUUAFFFFABRRRQAUUUUAFFFFABRRRQAUUUUAFFFFABTXGSKdSH7woARKz/Fp/4py9&#10;/wCuL/yrQXjNUPEQ8zQroHp5bD9K83OP9yq/4X+RpS+NHydcj99J/vt/Oo4yWqa8+W+nHQCVgPzq&#10;Mthf5Ad6/wAV8zpynmFWEFducvzZ/QFFpUY37L8hGk2Ke/qa9C+DvwZk8WTx3+oI0dghDIjDBlNX&#10;Pg78EX1uaPU9UTZbAZjgIxv9zXt1tapZwLHGgVFGFAHQV/Y3gV9HqVV08+4hh7u8IPr5s+B4k4nU&#10;U8LhH6sLK0jsrZIokEaKMBQMYqfGO9Nzu+tLIMmv7vpUoU4KnTVorZI/OpNtjl60tNTrTq1EFFFF&#10;ABRRRQAhGaZcJvgYdcgipCcU0/NWdSPNFxfVAtGfKXjnTTo/jLUbd8YWYkfSskfzOa7r9oTRv7L8&#10;fySBeLlN/wDn8q4UNu/lX+Ovink/9mcUYzCLZTf+Z+7ZLW9rgqc32Fooor89PWCkA3PS01jtFaU4&#10;Ob5Y7sh2V2b3w08JSeM/FdvaDPlowkmbGdqjtX1DYWy2VskaAKijCqO1ee/s8eB/+Ef8Nm9nT/Sr&#10;75gSOQvp+lejoa/1N+j14frh3h2FetG1at70u68j8a4mzP63iny/DHRDqKKK/fz5sKKKKACmsead&#10;SN1oAZjemPwNfNvxu8Gnwj4zlKj9xf8A7yM44z3r6Ux1rhvjr4J/4Svwg8kSg3VmfNjPc47V+KeO&#10;3A0eJOGKsEv3tL34v03+893h3MHhMZFvZ6M+derE/hS0gz0/u/KfrQTiv8nqtOVObhNao/bYtNXQ&#10;tGaKOtZlBTTkZAGc4xTqueGdPOseIrG1/wCe06r+Ga9nIcFLF5nQw0ftzivvaOXFT5KE59kz6W+F&#10;ul/2P4JsIcbSI8kfXn+tdFVfTbb7JZRR/wBxAv6VYr/aHIcCsFl1DCL7EYr7kfgVao51JTfVhRRR&#10;XrGQUUUUANfpSdvenP0pCMmjfQBmDj/PFch8V/hZB4/0jcoVL6EZikx19jXZE9qaw39fxrxs+yDB&#10;ZzgZ5fj4c0JqzNsPiJ0JqpTdmj5F1XSrjRb2W1u42jngbDZ7/T1qu4J6fpX0T8YvhPF460/z4QEv&#10;4BlGAxu9jXz9qNnNpN7Lb3EZjmiYqy46Gv8ALfxh8IMbwhmDlSTnhpP3ZdvJn7FkGewx1Oz0mt0Q&#10;g/LSNwnuaXOVok+Ye9fikIuU1FH0N7XufRnwEg8n4c2R/vru+ldsgxXJfBCPHw000+sQrrlr/Zzg&#10;Ck6XDmDi/wDn3D8kfgeZO+Kqer/MWiiivsDiCiiigAooooAKKKKACiiigAooooAKKKKACiiigAoo&#10;ooAKKKKACiiigAooooAKKKKACiiigAooooAKKKKACiiigAooooAKKKKACiiigAooooAKKKKACiii&#10;gAooooAKKKKACiiigAooooAKKKKACiiigAooooAKKKKACiiigAooooAKKKKACiiigAooooAKKKKA&#10;CiiigAooooAKKKKACiiigAooooAKRjgUtITgUANUZFVddh8/RrlB3iYfpVs+31pk8X2i3kQ/xDFY&#10;Yml7WlKn3TQ4u0kz5FuLWSfVZoogZZWmZFRBknk16/8ACX4CCyki1HWFDSgbo7fsvufU11ngj4O6&#10;b4O1C4uwPtNxM5YPIv3MnOBXYbdv4V/MPhp9HfBZXmE85zpKdVybjHdR1/Fn1mbcU1q9JYehokrP&#10;zEEQRQAMD2p6nNIDke9LGa/qKMVFKMVZI+S6jqMZooqwCiiigAooooAKKKKAEPNMA2ipKY3NF7B0&#10;PHv2ptJxb2V9jlW8sn2rx8n5jX0f8eNB/tr4f3W0ZkhAdRj3Ga+b0Py9c8V/mf8ASpyF4LipYuK0&#10;qxv8z9a4MxCqYPk6xdhaKRjxRtz9e+TX8wH2IuMmuk+E/ghvHPimGLaRbQN5kxxwMdvxrmijSFUQ&#10;bndgqgdyelfR/wAGPAo8FeFo/M/4+rrDyHHc9BX9AfR98N5cS59DEV4/uKL5pdm+i+Z8vxRmywmG&#10;cYP3pHX20At4UiXgIAB+FSryaTb3/lTl6V/qZCnGEVCGy0Px166i0UUVYgooooAKaxxTqa4zQAjc&#10;1HLGJIyp5zwakzhqNu4molGM4unLZhd20Pmf4xeDD4P8ZShU2212fMjI6A+lcpty306+9fR3xx8C&#10;nxd4SkMQzc2/zx8dfUV85YKtgjDINrCv8tfpCeHz4d4iliKEf3Nb3l2v1P2LhfNfrWFUW/ejowVg&#10;T9KAMUkSbGp1fgCWp9RothD96u2+AOh/2r8QElIytshbOOh4xXFEce/pXtH7Luj+XpV7fMv+tfah&#10;I7DIr9s+j7w9LNeMsPG3uQvJ/LY+d4oxSo5fLu9D1pFwKdTE60+v9X1tY/FwooopgFFFFABRRRQA&#10;UUUjHH50ANJwvtXCfFz4Qw+OLQ3MGIdQjHysB/rB6Gu6A59qAMfjXgcR8N4DPMBPLswgpQkuv5o6&#10;MJiamHqKrTdmj5F1PS59EvntrqMw3ERwUI6e49qrn50HoMfzr6O+KnwitvHVn50YEN/GPkkA+97G&#10;vn/VNButD1r7DexGKbzQoB6MM9RX+aPiT4KZjwvnNOME54apNKMl0u9mfrOVcRUsZQfNpNI+mPhr&#10;B9l8C6ci9BCtbwb5qzvDNuLXQLWMDhIwK0F4av8ATThyj7HK8PR/lhFfckfkmIlzVpy82Pooor2T&#10;EKKKKACiiigAooooAKKKKACiiigAooooAKKKKACiiigAooooAKKKKACiiigAooooAKKKKACiiigA&#10;ooooAKKKKACiiigAooooAKKKKACiiigAooooAKKKKACiiigAooooAKKKKACiiigAooooAKKKKACi&#10;iigAooooAKKKKACiiigAooooAKKKKACiiigAooooAKKKKACiiigAooooAKKKKACiiigApGOBS0UA&#10;NzgigHFOopWAavzCkBIFPoot2AaRzQnU06ii3cAooopgFFFFABRRRQAUUUUAITikHC0N94Uijmk9&#10;dAKmtWf9o6RcQkZ3oy/mK+UNUsjpmq3NsRg28hT8q+uQcDHrXzd8c9A/sL4hXJA+S6USA+pOc1/I&#10;f0t+HHicko5pSX8KWr8n/wAE+34KxXJipUf5kcew4oPzEDjaeSaXG7ir/hbwzN4t1yGwtk3NMw3n&#10;tGPWv4DybKMTmWOp4LCR5pzaSXqfpeJxEaVN1JuyR2nwB+HY8S62NSuI/wDRbQ5jBH3mr31D8vtW&#10;f4Q8NQeFNCgsoQAsKgE4+8fU1qV/rX4UcA0eFMhp4GK/ey1m/Pt8tj8SzjMpY3Euq9ug0DaDSjrS&#10;0V+nHlBRRRQAUUUUAFFFFADGOWxQG+bFPxRQHoMkjEkRVuhGDXzn8dvAp8JeKWuYUxa3hyPQE9a+&#10;jm6VzXxN8Fp438LT2pAMuN8RPZh0r8i8ZvD+HFPD1TCwX72HvQfmunzPayLMng8VGb+F7nzAvSg8&#10;j3qW9spNMvJLacFZoGKnPcioycAY6nvX+TGMwlbDV5YesrSi2n8j9tpVI1IqcdmNRTcMAPvSfIPr&#10;X0/8LNAXw34JsIB1MYd/qea+ffhv4d/4SPxpY26/MnmeYfYDn+lfUcNsIoFQfwjAr+6foh8LuGHx&#10;Od1FpL3Y/I/OOOMYpVIUF01JEfcadSKuKWv7bPz8KKKKACiiigAooooAKRzgUtFADAv5UBcGn0Ub&#10;hvuJjJ5rm/GPw307xo8MtzHia3cMsijkV0tFceNy/DYyn7LFQUo3vqr6rYuFScHeDsRRR+SgAHAG&#10;KkC4paK6YQUEox2RGu4UUUVYBRRRQAUUUUAFFFFABRRRQAUUUUAFFFFABRRRQAUUUUAFFFFABRRR&#10;QAUUUUAFFFFABRRRQAUUUUAFFFFABRRRQAUUUUAFFFFABRRRQAUUUUAFFFFABRRRQAUUUUAFFFFA&#10;BRRRQAUUUUAFFFFABRRRQAUUUUAFFFFABRRRQAUUUUAFFFFABRRRQAUUUUAFFFFABRRRQAUUUUAF&#10;FFFABRRRQAUUUUAFFFFABRRRQAUUUUAFFFFABRRRQAUUUUAFFFFABRRRQAjHimkfLSt96lK5FLZ3&#10;AaRnmvJf2odAM2m2moqP9Q5R/fdgCvWySE6Vz/xL8PjxH4Nv7cruYxFkH+0BkV8H4m8OrPOGsVl9&#10;vii2vVanoZTinhsXCsu58urukICjLE42gcn6V9BfAv4Zjwjo/wBruE/026GWJ/hHXArjfgP8JXvL&#10;8apqMTLHbMVhR1xuI6kj6ivb4xsA44HAFfzv9HHwYllTfEGbwtVekIvou59RxVnyr/7NQfu9SRaW&#10;mqfmNOr+xEfDhRRRTAKKKKACiiigAooooAKKKKAEPIqMruqWmsMc0mrhZNWZ4p+0X8Oja3Ca1arm&#10;M/LOoH3c/wAX+NeTY8zvjsP519ca3pMWu6ZNazoGhnUowPcGvmTxx4IufCXiptL2s/nPi3bH3lJr&#10;/P76SfhLPD5jHPMrh7lVpTSWzfU/S+Es8vReFqvWO3oegfsw+GN73WqsvGfKjP06/wA69mxg1g/D&#10;jwwng/wlaWYGCiAvjue9b4b2r+v/AAs4XWQcN4bAWtLlTl6s+GzfGPFYqdV99PQdRTQfnp1foZ5o&#10;UUUUAFFFFABRRRQAUUUUAFFFFABRRRQAUUUUAFFFFABRRRQAUUUUAFFFFABRRRQAUUUUAFFFFABR&#10;RRQAUUUUAFFFFABRRRQAUUUUAFFFFABRRRQAUUUUAFFFFABRRRQAUUUUAFFFFABRRRQAUUUUAFFF&#10;FABRRRQAUUUUAFFFFABRRRQAUUUUAFFFFABRRRQAUUUUAFFFFABRRRQAUUUUAFFFFABRRRQAUUUU&#10;AFFFFABRRRQAUUUUAFFFFABRRRQAUUUUAFFFFABRRRQAUUUUAFFFFABRRRQAUUUUAFFFFABRRRQA&#10;UUUUAFNkXI5GR0I9adRQBEkCwoFVQqryAKlpNvOaWkkktACiiimAUUUUAFFFFABRRRQAUUUUAFFF&#10;FABTWXcadRQAzHy/XisbxL4IsvEl7Z3NzH++sn3xsOtbe3mmMP51yYvA0MVB068VKL6Mam4u6Gxr&#10;tH4VIgpMZGaUHbXVZLRCeuoD79OoopgFFFFABRRRQAUUUUAFFFFABRRRQAUUUUAFFFFABRRRQAUU&#10;UUAFFFFABRRRQAUUUUAFFFFABRRRQAUUUUAFFFFABRRRQAUUUUAFFFFABRRRQAUUUUAFFFFABRRR&#10;QAUUUUAFFFFABRRRQAUUUUAFFFFABRRRQAUUUUAFFFFABRRRQAUUUUAFFFFABRRRQAUUUUAFFFFA&#10;BRRRQAUUUUAFFFFABRRRQAUUUUAFFFFABRRRQAUUUUAFFFFABRRRQAUUUUAFFFFABRRRQAUUUUAF&#10;FFFABRRRQAUUUUAFFFFABRRRQAUUUUAFFFFABRRRQAUUUUAFFFFJbAFFFFMAooooAKKKKACiiigA&#10;ooooAKKKKT2AKa/X8KKKYDqZ/H+NFFLqA7+P8KWiimAUUUUAFFFFABRRRQAUUUUAFFFFABRRRQAU&#10;UUUAFFFFABRRRQAUUUUAFFFFABRRRQAUUUUAFFFFABRRRQAUUUUAFFFFABRRRQAUUUUAFFFFABRR&#10;RQAUUUUAFFFFABRRRQAUUUUAFFFFABRRRQAUUUUAFFFFABRRRQB//9k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PRESENTATION_REFERENCES" val=""/>
  <p:tag name="ISPRING_LMS_API_VERSION" val="SCORM 1.2"/>
  <p:tag name="ISPRING_ULTRA_SCORM_COURCE_TITLE" val="MN Hoa Huong Duong_lam quen sx_3"/>
  <p:tag name="ISPRING_ULTRA_SCORM_COURSE_ID" val="13B3456C-8691-4CAC-B8D9-81E84E5E7DD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G:\MN HOA HUONG DUONG\MN Hoa huong duong_Giao an dien tu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PRESENTATION_TITLE" val="MN Hoa Huong Duong_lam quen sx_3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305</Words>
  <Application>Microsoft Office PowerPoint</Application>
  <PresentationFormat>Widescreen</PresentationFormat>
  <Paragraphs>112</Paragraphs>
  <Slides>23</Slides>
  <Notes>23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.VnAvant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Duong_lam quen sx_3</dc:title>
  <dc:creator>admin</dc:creator>
  <cp:lastModifiedBy>ACER</cp:lastModifiedBy>
  <cp:revision>111</cp:revision>
  <dcterms:created xsi:type="dcterms:W3CDTF">2020-11-28T15:09:10Z</dcterms:created>
  <dcterms:modified xsi:type="dcterms:W3CDTF">2021-09-02T08:45:03Z</dcterms:modified>
</cp:coreProperties>
</file>