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01" r:id="rId2"/>
    <p:sldId id="257" r:id="rId3"/>
    <p:sldId id="283" r:id="rId4"/>
    <p:sldId id="284" r:id="rId5"/>
    <p:sldId id="298" r:id="rId6"/>
    <p:sldId id="285" r:id="rId7"/>
    <p:sldId id="290" r:id="rId8"/>
    <p:sldId id="278" r:id="rId9"/>
    <p:sldId id="286" r:id="rId10"/>
    <p:sldId id="288" r:id="rId11"/>
    <p:sldId id="291" r:id="rId12"/>
    <p:sldId id="287" r:id="rId13"/>
    <p:sldId id="289" r:id="rId14"/>
    <p:sldId id="299" r:id="rId15"/>
    <p:sldId id="274" r:id="rId16"/>
    <p:sldId id="292" r:id="rId17"/>
    <p:sldId id="293" r:id="rId18"/>
    <p:sldId id="294" r:id="rId19"/>
    <p:sldId id="295" r:id="rId20"/>
    <p:sldId id="296" r:id="rId21"/>
    <p:sldId id="297" r:id="rId22"/>
  </p:sldIdLst>
  <p:sldSz cx="9144000" cy="6858000" type="screen4x3"/>
  <p:notesSz cx="6858000" cy="9144000"/>
  <p:custDataLst>
    <p:tags r:id="rId2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Avant" panose="020B7200000000000000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Avant" panose="020B7200000000000000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Avant" panose="020B7200000000000000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Avant" panose="020B7200000000000000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.VnAvant" panose="020B7200000000000000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.VnAvant" panose="020B7200000000000000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.VnAvant" panose="020B7200000000000000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.VnAvant" panose="020B7200000000000000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.VnAvant" panose="020B7200000000000000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0000"/>
    <a:srgbClr val="01DDFF"/>
    <a:srgbClr val="66CCFF"/>
    <a:srgbClr val="33CCFF"/>
    <a:srgbClr val="990099"/>
    <a:srgbClr val="0000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4" autoAdjust="0"/>
    <p:restoredTop sz="94660"/>
  </p:normalViewPr>
  <p:slideViewPr>
    <p:cSldViewPr>
      <p:cViewPr varScale="1">
        <p:scale>
          <a:sx n="69" d="100"/>
          <a:sy n="69" d="100"/>
        </p:scale>
        <p:origin x="1386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153AC7-ABED-43D7-82C5-AA545BC2791F}" type="datetimeFigureOut">
              <a:rPr lang="en-US" smtClean="0"/>
              <a:t>9/1/2021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6930F-496F-4BF2-9FA0-55B15C3BD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84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mở đầu
</a:t>
            </a:r>
          </a:p>
        </p:txBody>
      </p:sp>
      <p:sp>
        <p:nvSpPr>
          <p:cNvPr id="17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E510D8-C3DF-4E77-890B-36345FB18EDB}" type="slidenum">
              <a:rPr lang="en-US" altLang="en-US" sz="1200" smtClean="0"/>
              <a:pPr/>
              <a:t>1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3840798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869D6-456C-460C-A442-7E11E83B6748}" type="datetimeFigureOut">
              <a:rPr lang="en-US"/>
              <a:pPr>
                <a:defRPr/>
              </a:pPr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632DE-764F-4565-BA67-B1EC45A1A8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3166549"/>
      </p:ext>
    </p:extLst>
  </p:cSld>
  <p:clrMapOvr>
    <a:masterClrMapping/>
  </p:clrMapOvr>
  <p:transition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5F24D-AB68-4512-AECA-72A14074793F}" type="datetimeFigureOut">
              <a:rPr lang="en-US"/>
              <a:pPr>
                <a:defRPr/>
              </a:pPr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1238D-37A2-4A58-B31E-28FC020274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5059748"/>
      </p:ext>
    </p:extLst>
  </p:cSld>
  <p:clrMapOvr>
    <a:masterClrMapping/>
  </p:clrMapOvr>
  <p:transition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FD5BA-E542-4116-AEB2-CA5F216A78BF}" type="datetimeFigureOut">
              <a:rPr lang="en-US"/>
              <a:pPr>
                <a:defRPr/>
              </a:pPr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3D498-BA0C-4CB2-8BC6-84D071C3B5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8100341"/>
      </p:ext>
    </p:extLst>
  </p:cSld>
  <p:clrMapOvr>
    <a:masterClrMapping/>
  </p:clrMapOvr>
  <p:transition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B2E276-BD88-4592-BD3E-FD47F93CE7A4}" type="datetimeFigureOut">
              <a:rPr lang="en-US"/>
              <a:pPr>
                <a:defRPr/>
              </a:pPr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79EE5-D41B-4FDB-8CFF-B7BEB91E9B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2186382"/>
      </p:ext>
    </p:extLst>
  </p:cSld>
  <p:clrMapOvr>
    <a:masterClrMapping/>
  </p:clrMapOvr>
  <p:transition>
    <p:cover dir="r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F360D-39B5-4C15-B557-9BB2C5FC08D5}" type="datetimeFigureOut">
              <a:rPr lang="en-US"/>
              <a:pPr>
                <a:defRPr/>
              </a:pPr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BAF2F-AA21-4361-A17D-89EDD07322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3596562"/>
      </p:ext>
    </p:extLst>
  </p:cSld>
  <p:clrMapOvr>
    <a:masterClrMapping/>
  </p:clrMapOvr>
  <p:transition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2F4FC-B2FE-464B-9E36-81C618F8EF31}" type="datetimeFigureOut">
              <a:rPr lang="en-US"/>
              <a:pPr>
                <a:defRPr/>
              </a:pPr>
              <a:t>9/1/2021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6B6D7-24BD-498F-9F94-1241B68E1F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6240310"/>
      </p:ext>
    </p:extLst>
  </p:cSld>
  <p:clrMapOvr>
    <a:masterClrMapping/>
  </p:clrMapOvr>
  <p:transition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751CD-6F19-4AE7-831F-84E3E1265E9D}" type="datetimeFigureOut">
              <a:rPr lang="en-US"/>
              <a:pPr>
                <a:defRPr/>
              </a:pPr>
              <a:t>9/1/2021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02875-1D83-4842-9DE9-E1F7C2638B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760758"/>
      </p:ext>
    </p:extLst>
  </p:cSld>
  <p:clrMapOvr>
    <a:masterClrMapping/>
  </p:clrMapOvr>
  <p:transition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E3BA3-BB2E-48F6-84F7-8B35C34929EB}" type="datetimeFigureOut">
              <a:rPr lang="en-US"/>
              <a:pPr>
                <a:defRPr/>
              </a:pPr>
              <a:t>9/1/2021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0EBF2-8F47-45D8-9528-789DF3038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6942567"/>
      </p:ext>
    </p:extLst>
  </p:cSld>
  <p:clrMapOvr>
    <a:masterClrMapping/>
  </p:clrMapOvr>
  <p:transition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185F7-E5DD-4EBB-9704-FAA42340827F}" type="datetimeFigureOut">
              <a:rPr lang="en-US"/>
              <a:pPr>
                <a:defRPr/>
              </a:pPr>
              <a:t>9/1/2021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9EFD0-BC26-444B-9F07-864A9DF221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823993"/>
      </p:ext>
    </p:extLst>
  </p:cSld>
  <p:clrMapOvr>
    <a:masterClrMapping/>
  </p:clrMapOvr>
  <p:transition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8267A-B6A5-44D5-A543-95D5FB141878}" type="datetimeFigureOut">
              <a:rPr lang="en-US"/>
              <a:pPr>
                <a:defRPr/>
              </a:pPr>
              <a:t>9/1/2021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5B1D0-AFBE-4C49-81C0-A879C1E251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33199"/>
      </p:ext>
    </p:extLst>
  </p:cSld>
  <p:clrMapOvr>
    <a:masterClrMapping/>
  </p:clrMapOvr>
  <p:transition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CCBEB-7EFD-4272-8ADC-072665EE4015}" type="datetimeFigureOut">
              <a:rPr lang="en-US"/>
              <a:pPr>
                <a:defRPr/>
              </a:pPr>
              <a:t>9/1/2021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2A991-33CA-447C-A6FD-A8F570F44B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708876"/>
      </p:ext>
    </p:extLst>
  </p:cSld>
  <p:clrMapOvr>
    <a:masterClrMapping/>
  </p:clrMapOvr>
  <p:transition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8635E4-C969-462D-A4BA-6CF198FD688C}" type="datetimeFigureOut">
              <a:rPr lang="en-US"/>
              <a:pPr>
                <a:defRPr/>
              </a:pPr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B1347A0-6490-4250-8A39-F774DDF1F6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over dir="rd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3.png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11.m4a"/><Relationship Id="rId7" Type="http://schemas.openxmlformats.org/officeDocument/2006/relationships/image" Target="../media/image12.png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3.png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4.m4a"/><Relationship Id="rId7" Type="http://schemas.openxmlformats.org/officeDocument/2006/relationships/image" Target="../media/image22.jpeg"/><Relationship Id="rId2" Type="http://schemas.microsoft.com/office/2007/relationships/media" Target="../media/media14.m4a"/><Relationship Id="rId1" Type="http://schemas.openxmlformats.org/officeDocument/2006/relationships/tags" Target="../tags/tag14.xml"/><Relationship Id="rId6" Type="http://schemas.openxmlformats.org/officeDocument/2006/relationships/image" Target="../media/image20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media15.m4a"/><Relationship Id="rId7" Type="http://schemas.openxmlformats.org/officeDocument/2006/relationships/image" Target="../media/image24.png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image" Target="../media/image23.gif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16.m4a"/><Relationship Id="rId7" Type="http://schemas.openxmlformats.org/officeDocument/2006/relationships/image" Target="../media/image24.png"/><Relationship Id="rId2" Type="http://schemas.microsoft.com/office/2007/relationships/media" Target="../media/media16.m4a"/><Relationship Id="rId1" Type="http://schemas.openxmlformats.org/officeDocument/2006/relationships/tags" Target="../tags/tag16.xml"/><Relationship Id="rId6" Type="http://schemas.openxmlformats.org/officeDocument/2006/relationships/image" Target="../media/image23.gif"/><Relationship Id="rId11" Type="http://schemas.openxmlformats.org/officeDocument/2006/relationships/image" Target="../media/image3.png"/><Relationship Id="rId5" Type="http://schemas.openxmlformats.org/officeDocument/2006/relationships/image" Target="../media/image25.jpeg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17.m4a"/><Relationship Id="rId7" Type="http://schemas.openxmlformats.org/officeDocument/2006/relationships/image" Target="../media/image24.png"/><Relationship Id="rId2" Type="http://schemas.microsoft.com/office/2007/relationships/media" Target="../media/media17.m4a"/><Relationship Id="rId1" Type="http://schemas.openxmlformats.org/officeDocument/2006/relationships/tags" Target="../tags/tag17.xml"/><Relationship Id="rId6" Type="http://schemas.openxmlformats.org/officeDocument/2006/relationships/image" Target="../media/image23.gif"/><Relationship Id="rId5" Type="http://schemas.openxmlformats.org/officeDocument/2006/relationships/image" Target="../media/image25.jpe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18.m4a"/><Relationship Id="rId7" Type="http://schemas.openxmlformats.org/officeDocument/2006/relationships/image" Target="../media/image24.png"/><Relationship Id="rId2" Type="http://schemas.microsoft.com/office/2007/relationships/media" Target="../media/media18.m4a"/><Relationship Id="rId1" Type="http://schemas.openxmlformats.org/officeDocument/2006/relationships/tags" Target="../tags/tag18.xml"/><Relationship Id="rId6" Type="http://schemas.openxmlformats.org/officeDocument/2006/relationships/image" Target="../media/image23.gif"/><Relationship Id="rId11" Type="http://schemas.openxmlformats.org/officeDocument/2006/relationships/image" Target="../media/image3.png"/><Relationship Id="rId5" Type="http://schemas.openxmlformats.org/officeDocument/2006/relationships/image" Target="../media/image25.jpeg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media19.m4a"/><Relationship Id="rId7" Type="http://schemas.openxmlformats.org/officeDocument/2006/relationships/image" Target="../media/image24.png"/><Relationship Id="rId2" Type="http://schemas.microsoft.com/office/2007/relationships/media" Target="../media/media19.m4a"/><Relationship Id="rId1" Type="http://schemas.openxmlformats.org/officeDocument/2006/relationships/tags" Target="../tags/tag19.xml"/><Relationship Id="rId6" Type="http://schemas.openxmlformats.org/officeDocument/2006/relationships/image" Target="../media/image23.gif"/><Relationship Id="rId5" Type="http://schemas.openxmlformats.org/officeDocument/2006/relationships/image" Target="../media/image25.jpe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20.xml"/><Relationship Id="rId6" Type="http://schemas.openxmlformats.org/officeDocument/2006/relationships/image" Target="../media/image3.png"/><Relationship Id="rId5" Type="http://schemas.openxmlformats.org/officeDocument/2006/relationships/image" Target="../media/image30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8.m4a"/><Relationship Id="rId7" Type="http://schemas.openxmlformats.org/officeDocument/2006/relationships/image" Target="../media/image13.png"/><Relationship Id="rId2" Type="http://schemas.microsoft.com/office/2007/relationships/media" Target="../media/media8.m4a"/><Relationship Id="rId1" Type="http://schemas.openxmlformats.org/officeDocument/2006/relationships/tags" Target="../tags/tag9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1"/>
          <p:cNvSpPr txBox="1">
            <a:spLocks noChangeArrowheads="1"/>
          </p:cNvSpPr>
          <p:nvPr/>
        </p:nvSpPr>
        <p:spPr bwMode="auto">
          <a:xfrm>
            <a:off x="692150" y="533400"/>
            <a:ext cx="800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400">
                <a:solidFill>
                  <a:srgbClr val="262626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2000">
                <a:solidFill>
                  <a:srgbClr val="262626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5pPr>
            <a:lvl6pPr marL="25146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6pPr>
            <a:lvl7pPr marL="29718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7pPr>
            <a:lvl8pPr marL="34290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8pPr>
            <a:lvl9pPr marL="3886200" indent="-228600" fontAlgn="base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defRPr sz="1400">
                <a:solidFill>
                  <a:srgbClr val="262626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AD98C1-CAEA-4DD3-911D-73DE6EE2A1A7}"/>
              </a:ext>
            </a:extLst>
          </p:cNvPr>
          <p:cNvSpPr/>
          <p:nvPr/>
        </p:nvSpPr>
        <p:spPr>
          <a:xfrm>
            <a:off x="1855549" y="2209800"/>
            <a:ext cx="5674117" cy="409342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Arial" panose="020B7200000000000000" pitchFamily="34" charset="0"/>
                <a:cs typeface="Times New Roman" panose="02020603050405020304" pitchFamily="18" charset="0"/>
              </a:rPr>
              <a:t>g-y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Arial" panose="020B7200000000000000" pitchFamily="34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8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sz="28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28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rường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  <a:p>
            <a:pPr algn="ctr" eaLnBrk="1" hangingPunct="1">
              <a:defRPr/>
            </a:pP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6435626"/>
      </p:ext>
    </p:extLst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5715" y="1291130"/>
            <a:ext cx="2362352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39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Arial" charset="0"/>
              </a:rPr>
              <a:t>y</a:t>
            </a:r>
          </a:p>
        </p:txBody>
      </p:sp>
      <p:sp>
        <p:nvSpPr>
          <p:cNvPr id="3" name="Rectangle 2"/>
          <p:cNvSpPr/>
          <p:nvPr/>
        </p:nvSpPr>
        <p:spPr>
          <a:xfrm>
            <a:off x="3503065" y="1291130"/>
            <a:ext cx="2362352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39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Arial" charset="0"/>
              </a:rPr>
              <a:t>Y</a:t>
            </a:r>
          </a:p>
        </p:txBody>
      </p:sp>
      <p:pic>
        <p:nvPicPr>
          <p:cNvPr id="1024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5" y="2371725"/>
            <a:ext cx="2044700" cy="264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3334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02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5195" y="-15467"/>
            <a:ext cx="2748690" cy="54784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sz="35000" b="1" dirty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Arial" charset="0"/>
              </a:rPr>
              <a:t>g</a:t>
            </a:r>
            <a:endParaRPr lang="en-US" sz="35000" b="1" dirty="0">
              <a:ln w="18000">
                <a:solidFill>
                  <a:srgbClr val="0000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77410" y="-15468"/>
            <a:ext cx="3350360" cy="54784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sz="35000" b="1" dirty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Arial" charset="0"/>
              </a:rPr>
              <a:t>y</a:t>
            </a:r>
            <a:endParaRPr lang="en-US" sz="35000" b="1" dirty="0">
              <a:ln w="18000">
                <a:solidFill>
                  <a:srgbClr val="0000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13376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1138238"/>
            <a:ext cx="3184525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1260475"/>
            <a:ext cx="3119437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1260475"/>
            <a:ext cx="320675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1143000"/>
            <a:ext cx="3152775" cy="441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361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 txBox="1">
            <a:spLocks/>
          </p:cNvSpPr>
          <p:nvPr/>
        </p:nvSpPr>
        <p:spPr bwMode="auto">
          <a:xfrm>
            <a:off x="296863" y="1901825"/>
            <a:ext cx="8550275" cy="33591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400" b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400" b="1">
                <a:solidFill>
                  <a:srgbClr val="99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thông minh</a:t>
            </a:r>
            <a:endParaRPr lang="vi-VN" altLang="en-US" sz="8400" b="1">
              <a:solidFill>
                <a:srgbClr val="99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785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3"/>
          <a:stretch>
            <a:fillRect/>
          </a:stretch>
        </p:blipFill>
        <p:spPr bwMode="auto">
          <a:xfrm>
            <a:off x="-62706" y="0"/>
            <a:ext cx="9144000" cy="6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6863" y="5172075"/>
            <a:ext cx="8550275" cy="167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hỏi1: </a:t>
            </a:r>
          </a:p>
          <a:p>
            <a:pPr algn="ctr" eaLnBrk="1" hangingPunct="1">
              <a:defRPr/>
            </a:pP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trọc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lông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lốc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thòng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lọng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79375"/>
            <a:ext cx="2011362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489798" y="3276295"/>
            <a:ext cx="684803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 charset="0"/>
              </a:rPr>
              <a:t>B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20197" y="3292546"/>
            <a:ext cx="153279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/>
                <a:cs typeface="Times New Roman" pitchFamily="18" charset="0"/>
              </a:rPr>
              <a:t>®</a:t>
            </a:r>
            <a:r>
              <a:rPr lang="en-US" sz="5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/>
                <a:cs typeface="Times New Roman" pitchFamily="18" charset="0"/>
              </a:rPr>
              <a:t>Ìn</a:t>
            </a:r>
            <a:endParaRPr lang="en-US" sz="5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.VnAvant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89219" y="3278691"/>
            <a:ext cx="6078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 charset="0"/>
              </a:rPr>
              <a:t>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915383" y="3248376"/>
            <a:ext cx="10668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 charset="0"/>
              </a:rPr>
              <a:t>ãn</a:t>
            </a:r>
            <a:endParaRPr lang="en-US" sz="5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2524597"/>
      </p:ext>
    </p:extLst>
  </p:cSld>
  <p:clrMapOvr>
    <a:masterClrMapping/>
  </p:clrMapOvr>
  <p:transition advTm="48861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/>
      <p:bldP spid="18" grpId="0"/>
      <p:bldP spid="19" grpId="0"/>
      <p:bldP spid="19" grpId="1"/>
      <p:bldP spid="19" grpId="2"/>
      <p:bldP spid="19" grpId="3"/>
      <p:bldP spid="19" grpId="4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3"/>
          <a:stretch>
            <a:fillRect/>
          </a:stretch>
        </p:blipFill>
        <p:spPr bwMode="auto">
          <a:xfrm>
            <a:off x="0" y="0"/>
            <a:ext cx="9144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6863" y="5172075"/>
            <a:ext cx="8550275" cy="16795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  <a:p>
            <a:pPr algn="ctr" eaLnBrk="1" hangingPunct="1">
              <a:defRPr/>
            </a:pP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lững</a:t>
            </a:r>
            <a:r>
              <a:rPr lang="vi-VN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39540" y="3276295"/>
            <a:ext cx="1781257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 charset="0"/>
              </a:rPr>
              <a:t>®¸m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72000" y="3276295"/>
            <a:ext cx="130676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 charset="0"/>
              </a:rPr>
              <a:t>m©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689782" y="3276295"/>
            <a:ext cx="58702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vi-VN" sz="5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 charset="0"/>
              </a:rPr>
              <a:t>y</a:t>
            </a:r>
            <a:endParaRPr lang="en-US" sz="5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27025"/>
            <a:ext cx="4192588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1323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/>
      <p:bldP spid="19" grpId="1"/>
      <p:bldP spid="19" grpId="2"/>
      <p:bldP spid="19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00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229600" y="0"/>
            <a:ext cx="914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nam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75" y="5562600"/>
            <a:ext cx="11525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nam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11525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image00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0"/>
            <a:ext cx="9953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0" y="-114300"/>
            <a:ext cx="9144000" cy="6858000"/>
          </a:xfrm>
          <a:prstGeom prst="rect">
            <a:avLst/>
          </a:prstGeom>
          <a:noFill/>
          <a:ln w="5715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1" name="WordArt 7"/>
          <p:cNvSpPr>
            <a:spLocks noChangeArrowheads="1" noChangeShapeType="1" noTextEdit="1"/>
          </p:cNvSpPr>
          <p:nvPr/>
        </p:nvSpPr>
        <p:spPr bwMode="auto">
          <a:xfrm>
            <a:off x="782638" y="211138"/>
            <a:ext cx="7391400" cy="2667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chơi: Bé nhanh trí</a:t>
            </a:r>
            <a:endParaRPr lang="en-US" sz="3600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-109538" y="3733800"/>
            <a:ext cx="92090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cầu: </a:t>
            </a:r>
            <a:r>
              <a:rPr lang="vi-VN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t</a:t>
            </a: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ìm các nét để ghép thành chữ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g, y thật nhanh nhé</a:t>
            </a:r>
            <a:r>
              <a:rPr lang="vi-VN" alt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altLang="en-US" sz="36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654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image00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229600" y="0"/>
            <a:ext cx="914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image00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0"/>
            <a:ext cx="9953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nam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75" y="5562600"/>
            <a:ext cx="11525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nam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11525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47800"/>
            <a:ext cx="22733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Picture 8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67000"/>
            <a:ext cx="2362200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343400"/>
            <a:ext cx="2719388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Freeform 10"/>
          <p:cNvSpPr>
            <a:spLocks/>
          </p:cNvSpPr>
          <p:nvPr/>
        </p:nvSpPr>
        <p:spPr bwMode="auto">
          <a:xfrm>
            <a:off x="914400" y="3429000"/>
            <a:ext cx="1828800" cy="1946275"/>
          </a:xfrm>
          <a:custGeom>
            <a:avLst/>
            <a:gdLst>
              <a:gd name="T0" fmla="*/ 2147483646 w 1474"/>
              <a:gd name="T1" fmla="*/ 2147483646 h 2378"/>
              <a:gd name="T2" fmla="*/ 2147483646 w 1474"/>
              <a:gd name="T3" fmla="*/ 0 h 2378"/>
              <a:gd name="T4" fmla="*/ 2147483646 w 1474"/>
              <a:gd name="T5" fmla="*/ 0 h 2378"/>
              <a:gd name="T6" fmla="*/ 2147483646 w 1474"/>
              <a:gd name="T7" fmla="*/ 2147483646 h 2378"/>
              <a:gd name="T8" fmla="*/ 0 w 1474"/>
              <a:gd name="T9" fmla="*/ 2147483646 h 23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4"/>
              <a:gd name="T16" fmla="*/ 0 h 2378"/>
              <a:gd name="T17" fmla="*/ 1474 w 1474"/>
              <a:gd name="T18" fmla="*/ 2378 h 237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4" h="2378">
                <a:moveTo>
                  <a:pt x="11" y="2378"/>
                </a:moveTo>
                <a:lnTo>
                  <a:pt x="1054" y="0"/>
                </a:lnTo>
                <a:lnTo>
                  <a:pt x="1474" y="0"/>
                </a:lnTo>
                <a:lnTo>
                  <a:pt x="478" y="2359"/>
                </a:lnTo>
                <a:lnTo>
                  <a:pt x="0" y="2373"/>
                </a:lnTo>
              </a:path>
            </a:pathLst>
          </a:cu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9" name="Rectangle 11"/>
          <p:cNvSpPr>
            <a:spLocks noChangeArrowheads="1"/>
          </p:cNvSpPr>
          <p:nvPr/>
        </p:nvSpPr>
        <p:spPr bwMode="auto">
          <a:xfrm>
            <a:off x="6324600" y="685800"/>
            <a:ext cx="685800" cy="1981200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33"/>
              </a:solidFill>
              <a:latin typeface="Arial" panose="020B0604020202020204" pitchFamily="34" charset="0"/>
            </a:endParaRPr>
          </a:p>
        </p:txBody>
      </p:sp>
      <p:sp>
        <p:nvSpPr>
          <p:cNvPr id="17420" name="Freeform 12"/>
          <p:cNvSpPr>
            <a:spLocks/>
          </p:cNvSpPr>
          <p:nvPr/>
        </p:nvSpPr>
        <p:spPr bwMode="auto">
          <a:xfrm rot="8803198">
            <a:off x="1524000" y="381000"/>
            <a:ext cx="1101725" cy="2159000"/>
          </a:xfrm>
          <a:custGeom>
            <a:avLst/>
            <a:gdLst>
              <a:gd name="T0" fmla="*/ 0 w 859"/>
              <a:gd name="T1" fmla="*/ 0 h 1600"/>
              <a:gd name="T2" fmla="*/ 2147483646 w 859"/>
              <a:gd name="T3" fmla="*/ 0 h 1600"/>
              <a:gd name="T4" fmla="*/ 2147483646 w 859"/>
              <a:gd name="T5" fmla="*/ 2147483646 h 1600"/>
              <a:gd name="T6" fmla="*/ 2147483646 w 859"/>
              <a:gd name="T7" fmla="*/ 2147483646 h 1600"/>
              <a:gd name="T8" fmla="*/ 0 w 859"/>
              <a:gd name="T9" fmla="*/ 0 h 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59"/>
              <a:gd name="T16" fmla="*/ 0 h 1600"/>
              <a:gd name="T17" fmla="*/ 859 w 859"/>
              <a:gd name="T18" fmla="*/ 1600 h 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59" h="1600">
                <a:moveTo>
                  <a:pt x="0" y="0"/>
                </a:moveTo>
                <a:lnTo>
                  <a:pt x="457" y="0"/>
                </a:lnTo>
                <a:lnTo>
                  <a:pt x="859" y="1125"/>
                </a:lnTo>
                <a:lnTo>
                  <a:pt x="631" y="1600"/>
                </a:lnTo>
                <a:lnTo>
                  <a:pt x="0" y="0"/>
                </a:lnTo>
              </a:path>
            </a:pathLst>
          </a:cu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627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13033 C -0.05 0.16945 -0.15625 0.11482 -0.21232 0.10556 C -0.23593 0.08611 -0.22621 0.09885 -0.24166 0.07223 C -0.25955 0.00533 -0.23611 0.08264 -0.25764 0.04005 C -0.2651 0.02593 -0.27725 -0.00972 -0.27725 -0.00879 C -0.2875 -0.09213 -0.28385 -0.0412 -0.28385 -0.16389 " pathEditMode="relative" rAng="0" ptsTypes="fffffA">
                                      <p:cBhvr>
                                        <p:cTn id="10" dur="20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67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Freeform 3"/>
          <p:cNvSpPr>
            <a:spLocks/>
          </p:cNvSpPr>
          <p:nvPr/>
        </p:nvSpPr>
        <p:spPr bwMode="auto">
          <a:xfrm rot="8803198">
            <a:off x="1143000" y="3505200"/>
            <a:ext cx="1444625" cy="2540000"/>
          </a:xfrm>
          <a:custGeom>
            <a:avLst/>
            <a:gdLst>
              <a:gd name="T0" fmla="*/ 0 w 859"/>
              <a:gd name="T1" fmla="*/ 0 h 1600"/>
              <a:gd name="T2" fmla="*/ 2147483646 w 859"/>
              <a:gd name="T3" fmla="*/ 0 h 1600"/>
              <a:gd name="T4" fmla="*/ 2147483646 w 859"/>
              <a:gd name="T5" fmla="*/ 2147483646 h 1600"/>
              <a:gd name="T6" fmla="*/ 2147483646 w 859"/>
              <a:gd name="T7" fmla="*/ 2147483646 h 1600"/>
              <a:gd name="T8" fmla="*/ 0 w 859"/>
              <a:gd name="T9" fmla="*/ 0 h 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59"/>
              <a:gd name="T16" fmla="*/ 0 h 1600"/>
              <a:gd name="T17" fmla="*/ 859 w 859"/>
              <a:gd name="T18" fmla="*/ 1600 h 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59" h="1600">
                <a:moveTo>
                  <a:pt x="0" y="0"/>
                </a:moveTo>
                <a:lnTo>
                  <a:pt x="457" y="0"/>
                </a:lnTo>
                <a:lnTo>
                  <a:pt x="859" y="1125"/>
                </a:lnTo>
                <a:lnTo>
                  <a:pt x="631" y="1600"/>
                </a:lnTo>
                <a:lnTo>
                  <a:pt x="0" y="0"/>
                </a:lnTo>
              </a:path>
            </a:pathLst>
          </a:cu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2" name="Freeform 4"/>
          <p:cNvSpPr>
            <a:spLocks/>
          </p:cNvSpPr>
          <p:nvPr/>
        </p:nvSpPr>
        <p:spPr bwMode="auto">
          <a:xfrm>
            <a:off x="7162800" y="762000"/>
            <a:ext cx="1444625" cy="2540000"/>
          </a:xfrm>
          <a:custGeom>
            <a:avLst/>
            <a:gdLst>
              <a:gd name="T0" fmla="*/ 0 w 859"/>
              <a:gd name="T1" fmla="*/ 0 h 1600"/>
              <a:gd name="T2" fmla="*/ 2147483646 w 859"/>
              <a:gd name="T3" fmla="*/ 0 h 1600"/>
              <a:gd name="T4" fmla="*/ 2147483646 w 859"/>
              <a:gd name="T5" fmla="*/ 2147483646 h 1600"/>
              <a:gd name="T6" fmla="*/ 2147483646 w 859"/>
              <a:gd name="T7" fmla="*/ 2147483646 h 1600"/>
              <a:gd name="T8" fmla="*/ 0 w 859"/>
              <a:gd name="T9" fmla="*/ 0 h 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59"/>
              <a:gd name="T16" fmla="*/ 0 h 1600"/>
              <a:gd name="T17" fmla="*/ 859 w 859"/>
              <a:gd name="T18" fmla="*/ 1600 h 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59" h="1600">
                <a:moveTo>
                  <a:pt x="0" y="0"/>
                </a:moveTo>
                <a:lnTo>
                  <a:pt x="457" y="0"/>
                </a:lnTo>
                <a:lnTo>
                  <a:pt x="859" y="1125"/>
                </a:lnTo>
                <a:lnTo>
                  <a:pt x="631" y="1600"/>
                </a:lnTo>
                <a:lnTo>
                  <a:pt x="0" y="0"/>
                </a:lnTo>
              </a:path>
            </a:pathLst>
          </a:cu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5943600" y="4419600"/>
            <a:ext cx="533400" cy="1981200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33"/>
              </a:solidFill>
              <a:latin typeface="Arial" panose="020B0604020202020204" pitchFamily="34" charset="0"/>
            </a:endParaRPr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4191000" y="1447800"/>
            <a:ext cx="2443163" cy="3775075"/>
          </a:xfrm>
          <a:custGeom>
            <a:avLst/>
            <a:gdLst>
              <a:gd name="T0" fmla="*/ 2147483646 w 1474"/>
              <a:gd name="T1" fmla="*/ 2147483646 h 2378"/>
              <a:gd name="T2" fmla="*/ 2147483646 w 1474"/>
              <a:gd name="T3" fmla="*/ 0 h 2378"/>
              <a:gd name="T4" fmla="*/ 2147483646 w 1474"/>
              <a:gd name="T5" fmla="*/ 0 h 2378"/>
              <a:gd name="T6" fmla="*/ 2147483646 w 1474"/>
              <a:gd name="T7" fmla="*/ 2147483646 h 2378"/>
              <a:gd name="T8" fmla="*/ 0 w 1474"/>
              <a:gd name="T9" fmla="*/ 2147483646 h 23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4"/>
              <a:gd name="T16" fmla="*/ 0 h 2378"/>
              <a:gd name="T17" fmla="*/ 1474 w 1474"/>
              <a:gd name="T18" fmla="*/ 2378 h 237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4" h="2378">
                <a:moveTo>
                  <a:pt x="11" y="2378"/>
                </a:moveTo>
                <a:lnTo>
                  <a:pt x="1054" y="0"/>
                </a:lnTo>
                <a:lnTo>
                  <a:pt x="1474" y="0"/>
                </a:lnTo>
                <a:lnTo>
                  <a:pt x="478" y="2359"/>
                </a:lnTo>
                <a:lnTo>
                  <a:pt x="0" y="2373"/>
                </a:lnTo>
              </a:path>
            </a:pathLst>
          </a:cu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439" name="Picture 7" descr="image00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52400" y="-228600"/>
            <a:ext cx="914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8" descr="image00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8077200" y="-228600"/>
            <a:ext cx="99536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9" descr="nam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5334000"/>
            <a:ext cx="11525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0" descr="nam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7200" y="5334000"/>
            <a:ext cx="11525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276600"/>
            <a:ext cx="1905000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2303463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175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0044 C -0.0099 -0.02223 -0.01476 -0.0213 -0.02934 -0.03218 C -0.04323 -0.04236 -0.05313 -0.05371 -0.06823 -0.05996 C -0.08473 -0.0801 -0.08907 -0.07894 -0.11025 -0.0875 C -0.12552 -0.08635 -0.1408 -0.08635 -0.15573 -0.08357 C -0.1691 -0.08125 -0.18125 -0.07037 -0.19462 -0.06783 C -0.229 -0.06065 -0.20764 -0.06459 -0.25938 -0.05996 C -0.27917 -0.05186 -0.2974 -0.04422 -0.31789 -0.04005 C -0.33907 -0.03565 -0.35799 -0.03496 -0.37622 -0.02014 C -0.3783 -0.01621 -0.37986 -0.01158 -0.38264 -0.00834 C -0.38542 -0.00486 -0.38993 -0.00417 -0.39236 -0.00024 C -0.39462 0.00301 -0.3941 0.00787 -0.39566 0.01157 C -0.3974 0.01574 -0.4 0.01944 -0.40209 0.02338 C -0.4007 0.04213 -0.404 0.06342 -0.39566 0.07893 C -0.38125 0.10532 -0.39011 0.07685 -0.37934 0.10277 C -0.37795 0.10648 -0.37622 0.11481 -0.37622 0.11481 " pathEditMode="relative" rAng="0" ptsTypes="fffffffffffffffA">
                                      <p:cBhvr>
                                        <p:cTn id="10" dur="20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08" y="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image00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8229600" y="0"/>
            <a:ext cx="914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image00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0" y="0"/>
            <a:ext cx="9953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nam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75" y="5562600"/>
            <a:ext cx="11525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nam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62600"/>
            <a:ext cx="11525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9" name="Picture 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066800"/>
            <a:ext cx="22733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67000"/>
            <a:ext cx="2362200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343400"/>
            <a:ext cx="2719388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Freeform 10"/>
          <p:cNvSpPr>
            <a:spLocks/>
          </p:cNvSpPr>
          <p:nvPr/>
        </p:nvSpPr>
        <p:spPr bwMode="auto">
          <a:xfrm>
            <a:off x="914400" y="3429000"/>
            <a:ext cx="1828800" cy="1946275"/>
          </a:xfrm>
          <a:custGeom>
            <a:avLst/>
            <a:gdLst>
              <a:gd name="T0" fmla="*/ 2147483646 w 1474"/>
              <a:gd name="T1" fmla="*/ 2147483646 h 2378"/>
              <a:gd name="T2" fmla="*/ 2147483646 w 1474"/>
              <a:gd name="T3" fmla="*/ 0 h 2378"/>
              <a:gd name="T4" fmla="*/ 2147483646 w 1474"/>
              <a:gd name="T5" fmla="*/ 0 h 2378"/>
              <a:gd name="T6" fmla="*/ 2147483646 w 1474"/>
              <a:gd name="T7" fmla="*/ 2147483646 h 2378"/>
              <a:gd name="T8" fmla="*/ 0 w 1474"/>
              <a:gd name="T9" fmla="*/ 2147483646 h 23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4"/>
              <a:gd name="T16" fmla="*/ 0 h 2378"/>
              <a:gd name="T17" fmla="*/ 1474 w 1474"/>
              <a:gd name="T18" fmla="*/ 2378 h 237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4" h="2378">
                <a:moveTo>
                  <a:pt x="11" y="2378"/>
                </a:moveTo>
                <a:lnTo>
                  <a:pt x="1054" y="0"/>
                </a:lnTo>
                <a:lnTo>
                  <a:pt x="1474" y="0"/>
                </a:lnTo>
                <a:lnTo>
                  <a:pt x="478" y="2359"/>
                </a:lnTo>
                <a:lnTo>
                  <a:pt x="0" y="2373"/>
                </a:lnTo>
              </a:path>
            </a:pathLst>
          </a:cu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3276600" y="1676400"/>
            <a:ext cx="685800" cy="1981200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33"/>
              </a:solidFill>
              <a:latin typeface="Arial" panose="020B0604020202020204" pitchFamily="34" charset="0"/>
            </a:endParaRPr>
          </a:p>
        </p:txBody>
      </p:sp>
      <p:sp>
        <p:nvSpPr>
          <p:cNvPr id="19468" name="Freeform 12"/>
          <p:cNvSpPr>
            <a:spLocks/>
          </p:cNvSpPr>
          <p:nvPr/>
        </p:nvSpPr>
        <p:spPr bwMode="auto">
          <a:xfrm rot="4188574">
            <a:off x="838200" y="1066801"/>
            <a:ext cx="1101725" cy="2159000"/>
          </a:xfrm>
          <a:custGeom>
            <a:avLst/>
            <a:gdLst>
              <a:gd name="T0" fmla="*/ 0 w 859"/>
              <a:gd name="T1" fmla="*/ 0 h 1600"/>
              <a:gd name="T2" fmla="*/ 2147483646 w 859"/>
              <a:gd name="T3" fmla="*/ 0 h 1600"/>
              <a:gd name="T4" fmla="*/ 2147483646 w 859"/>
              <a:gd name="T5" fmla="*/ 2147483646 h 1600"/>
              <a:gd name="T6" fmla="*/ 2147483646 w 859"/>
              <a:gd name="T7" fmla="*/ 2147483646 h 1600"/>
              <a:gd name="T8" fmla="*/ 0 w 859"/>
              <a:gd name="T9" fmla="*/ 0 h 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59"/>
              <a:gd name="T16" fmla="*/ 0 h 1600"/>
              <a:gd name="T17" fmla="*/ 859 w 859"/>
              <a:gd name="T18" fmla="*/ 1600 h 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59" h="1600">
                <a:moveTo>
                  <a:pt x="0" y="0"/>
                </a:moveTo>
                <a:lnTo>
                  <a:pt x="457" y="0"/>
                </a:lnTo>
                <a:lnTo>
                  <a:pt x="859" y="1125"/>
                </a:lnTo>
                <a:lnTo>
                  <a:pt x="631" y="1600"/>
                </a:lnTo>
                <a:lnTo>
                  <a:pt x="0" y="0"/>
                </a:lnTo>
              </a:path>
            </a:pathLst>
          </a:cu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15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33333E-6 C 0.00138 0.01296 0.00086 0.02916 0.00451 0.03912 C 0.01597 0.07014 0.00989 0.05115 0.02135 0.09814 C 0.02413 0.10972 0.02447 0.1243 0.02638 0.13727 C 0.02725 0.14652 0.03125 0.14977 0.0335 0.15717 C 0.03524 0.16342 0.03697 0.1699 0.03819 0.17685 C 0.03906 0.1831 0.03906 0.1912 0.04062 0.19629 C 0.05382 0.24027 0.07743 0.24282 0.096 0.24907 C 0.17447 0.24259 0.16163 0.30555 0.17569 0.22963 " pathEditMode="relative" rAng="0" ptsTypes="ffffffffA">
                                      <p:cBhvr>
                                        <p:cTn id="10" dur="20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5" y="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1200" y="2667000"/>
            <a:ext cx="5191970" cy="261610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4400" b="1" dirty="0" err="1">
                <a:ln w="10160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>
                <a:ln w="10160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160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4400" b="1" dirty="0">
                <a:ln w="10160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160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400" b="1" dirty="0">
                <a:ln w="10160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160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endParaRPr lang="en-US" sz="4400" b="1" dirty="0">
              <a:ln w="10160">
                <a:solidFill>
                  <a:srgbClr val="0000CC"/>
                </a:solidFill>
                <a:prstDash val="solid"/>
              </a:ln>
              <a:solidFill>
                <a:srgbClr val="0000CC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vi-VN" sz="9600" b="1" dirty="0">
                <a:ln w="10160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g</a:t>
            </a:r>
            <a:r>
              <a:rPr lang="en-US" sz="9600" b="1" dirty="0">
                <a:ln w="10160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- </a:t>
            </a:r>
            <a:r>
              <a:rPr lang="vi-VN" sz="9600" b="1" dirty="0">
                <a:ln w="10160">
                  <a:solidFill>
                    <a:srgbClr val="0000CC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y</a:t>
            </a:r>
            <a:endParaRPr lang="en-US" sz="9600" b="1" dirty="0">
              <a:ln w="10160">
                <a:solidFill>
                  <a:srgbClr val="0000CC"/>
                </a:solidFill>
                <a:prstDash val="solid"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en-US" sz="2400" b="1" dirty="0">
              <a:ln w="1016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33312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Freeform 3"/>
          <p:cNvSpPr>
            <a:spLocks/>
          </p:cNvSpPr>
          <p:nvPr/>
        </p:nvSpPr>
        <p:spPr bwMode="auto">
          <a:xfrm rot="8803198">
            <a:off x="1143000" y="3505200"/>
            <a:ext cx="1444625" cy="2540000"/>
          </a:xfrm>
          <a:custGeom>
            <a:avLst/>
            <a:gdLst>
              <a:gd name="T0" fmla="*/ 0 w 859"/>
              <a:gd name="T1" fmla="*/ 0 h 1600"/>
              <a:gd name="T2" fmla="*/ 2147483646 w 859"/>
              <a:gd name="T3" fmla="*/ 0 h 1600"/>
              <a:gd name="T4" fmla="*/ 2147483646 w 859"/>
              <a:gd name="T5" fmla="*/ 2147483646 h 1600"/>
              <a:gd name="T6" fmla="*/ 2147483646 w 859"/>
              <a:gd name="T7" fmla="*/ 2147483646 h 1600"/>
              <a:gd name="T8" fmla="*/ 0 w 859"/>
              <a:gd name="T9" fmla="*/ 0 h 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59"/>
              <a:gd name="T16" fmla="*/ 0 h 1600"/>
              <a:gd name="T17" fmla="*/ 859 w 859"/>
              <a:gd name="T18" fmla="*/ 1600 h 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59" h="1600">
                <a:moveTo>
                  <a:pt x="0" y="0"/>
                </a:moveTo>
                <a:lnTo>
                  <a:pt x="457" y="0"/>
                </a:lnTo>
                <a:lnTo>
                  <a:pt x="859" y="1125"/>
                </a:lnTo>
                <a:lnTo>
                  <a:pt x="631" y="1600"/>
                </a:lnTo>
                <a:lnTo>
                  <a:pt x="0" y="0"/>
                </a:lnTo>
              </a:path>
            </a:pathLst>
          </a:cu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4" name="Freeform 4"/>
          <p:cNvSpPr>
            <a:spLocks/>
          </p:cNvSpPr>
          <p:nvPr/>
        </p:nvSpPr>
        <p:spPr bwMode="auto">
          <a:xfrm>
            <a:off x="2819400" y="685800"/>
            <a:ext cx="1444625" cy="2540000"/>
          </a:xfrm>
          <a:custGeom>
            <a:avLst/>
            <a:gdLst>
              <a:gd name="T0" fmla="*/ 0 w 859"/>
              <a:gd name="T1" fmla="*/ 0 h 1600"/>
              <a:gd name="T2" fmla="*/ 2147483646 w 859"/>
              <a:gd name="T3" fmla="*/ 0 h 1600"/>
              <a:gd name="T4" fmla="*/ 2147483646 w 859"/>
              <a:gd name="T5" fmla="*/ 2147483646 h 1600"/>
              <a:gd name="T6" fmla="*/ 2147483646 w 859"/>
              <a:gd name="T7" fmla="*/ 2147483646 h 1600"/>
              <a:gd name="T8" fmla="*/ 0 w 859"/>
              <a:gd name="T9" fmla="*/ 0 h 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59"/>
              <a:gd name="T16" fmla="*/ 0 h 1600"/>
              <a:gd name="T17" fmla="*/ 859 w 859"/>
              <a:gd name="T18" fmla="*/ 1600 h 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59" h="1600">
                <a:moveTo>
                  <a:pt x="0" y="0"/>
                </a:moveTo>
                <a:lnTo>
                  <a:pt x="457" y="0"/>
                </a:lnTo>
                <a:lnTo>
                  <a:pt x="859" y="1125"/>
                </a:lnTo>
                <a:lnTo>
                  <a:pt x="631" y="1600"/>
                </a:lnTo>
                <a:lnTo>
                  <a:pt x="0" y="0"/>
                </a:lnTo>
              </a:path>
            </a:pathLst>
          </a:cu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7696200" y="457200"/>
            <a:ext cx="533400" cy="1981200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99FF33"/>
              </a:solidFill>
              <a:latin typeface="Arial" panose="020B0604020202020204" pitchFamily="34" charset="0"/>
            </a:endParaRPr>
          </a:p>
        </p:txBody>
      </p:sp>
      <p:sp>
        <p:nvSpPr>
          <p:cNvPr id="68614" name="Freeform 6"/>
          <p:cNvSpPr>
            <a:spLocks/>
          </p:cNvSpPr>
          <p:nvPr/>
        </p:nvSpPr>
        <p:spPr bwMode="auto">
          <a:xfrm>
            <a:off x="5257800" y="2667000"/>
            <a:ext cx="2443163" cy="3775075"/>
          </a:xfrm>
          <a:custGeom>
            <a:avLst/>
            <a:gdLst>
              <a:gd name="T0" fmla="*/ 2147483646 w 1474"/>
              <a:gd name="T1" fmla="*/ 2147483646 h 2378"/>
              <a:gd name="T2" fmla="*/ 2147483646 w 1474"/>
              <a:gd name="T3" fmla="*/ 0 h 2378"/>
              <a:gd name="T4" fmla="*/ 2147483646 w 1474"/>
              <a:gd name="T5" fmla="*/ 0 h 2378"/>
              <a:gd name="T6" fmla="*/ 2147483646 w 1474"/>
              <a:gd name="T7" fmla="*/ 2147483646 h 2378"/>
              <a:gd name="T8" fmla="*/ 0 w 1474"/>
              <a:gd name="T9" fmla="*/ 2147483646 h 237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74"/>
              <a:gd name="T16" fmla="*/ 0 h 2378"/>
              <a:gd name="T17" fmla="*/ 1474 w 1474"/>
              <a:gd name="T18" fmla="*/ 2378 h 237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74" h="2378">
                <a:moveTo>
                  <a:pt x="11" y="2378"/>
                </a:moveTo>
                <a:lnTo>
                  <a:pt x="1054" y="0"/>
                </a:lnTo>
                <a:lnTo>
                  <a:pt x="1474" y="0"/>
                </a:lnTo>
                <a:lnTo>
                  <a:pt x="478" y="2359"/>
                </a:lnTo>
                <a:lnTo>
                  <a:pt x="0" y="2373"/>
                </a:lnTo>
              </a:path>
            </a:pathLst>
          </a:cu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487" name="Picture 7" descr="image00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52400" y="-228600"/>
            <a:ext cx="914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 descr="image00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8077200" y="-228600"/>
            <a:ext cx="99536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9" descr="nam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5334000"/>
            <a:ext cx="11525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0" descr="nam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7200" y="5334000"/>
            <a:ext cx="11525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200400"/>
            <a:ext cx="1905000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2303463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662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3.98705E-6 C 0.0033 -0.01365 0.00208 -0.00717 0.00399 -0.01966 C 0.00347 -0.04371 0.0033 -0.06777 0.0026 -0.09205 C 0.00191 -0.11564 -0.01025 -0.142 -0.01841 -0.16282 C -0.02032 -0.17762 -0.02552 -0.18224 -0.03247 -0.19265 C -0.03698 -0.19959 -0.03785 -0.20583 -0.04358 -0.21231 C -0.05504 -0.2248 -0.06893 -0.23451 -0.08143 -0.24584 C -0.08907 -0.25301 -0.09549 -0.26157 -0.10504 -0.26504 C -0.1099 -0.26897 -0.11337 -0.27036 -0.1191 -0.27221 C -0.12518 -0.27614 -0.13073 -0.27914 -0.13733 -0.28099 C -0.14983 -0.29718 -0.1665 -0.29603 -0.18351 -0.29718 C -0.19132 -0.29649 -0.19913 -0.29626 -0.20712 -0.29533 C -0.21042 -0.29487 -0.21684 -0.29348 -0.21684 -0.29325 " pathEditMode="relative" rAng="0" ptsTypes="ffffffffffffA">
                                      <p:cBhvr>
                                        <p:cTn id="10" dur="2000" fill="hold"/>
                                        <p:tgtEl>
                                          <p:spTgt spid="686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-14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2667000"/>
            <a:ext cx="7010400" cy="707886"/>
          </a:xfrm>
          <a:prstGeom prst="rect">
            <a:avLst/>
          </a:prstGeom>
          <a:noFill/>
        </p:spPr>
        <p:txBody>
          <a:bodyPr>
            <a:prstTxWarp prst="textWave2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293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/>
          </a:blip>
          <a:srcRect t="4485" b="3082"/>
          <a:stretch/>
        </p:blipFill>
        <p:spPr>
          <a:xfrm>
            <a:off x="1434470" y="680310"/>
            <a:ext cx="6260905" cy="4581150"/>
          </a:xfrm>
          <a:prstGeom prst="rect">
            <a:avLst/>
          </a:prstGeom>
          <a:noFill/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Rectangle 6"/>
          <p:cNvSpPr/>
          <p:nvPr/>
        </p:nvSpPr>
        <p:spPr>
          <a:xfrm>
            <a:off x="4932892" y="5316878"/>
            <a:ext cx="881312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9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 charset="0"/>
              </a:rPr>
              <a:t>è</a:t>
            </a:r>
          </a:p>
        </p:txBody>
      </p:sp>
      <p:sp>
        <p:nvSpPr>
          <p:cNvPr id="8" name="Rectangle 7"/>
          <p:cNvSpPr/>
          <p:nvPr/>
        </p:nvSpPr>
        <p:spPr>
          <a:xfrm>
            <a:off x="1676400" y="5288340"/>
            <a:ext cx="88848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sz="9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 charset="0"/>
              </a:rPr>
              <a:t>g</a:t>
            </a:r>
            <a:endParaRPr lang="en-US" sz="96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00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46746" y="5288340"/>
            <a:ext cx="959986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9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/>
                <a:cs typeface="Arial" charset="0"/>
              </a:rPr>
              <a:t>µ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01789" y="5288340"/>
            <a:ext cx="122164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sz="9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 charset="0"/>
              </a:rPr>
              <a:t>t</a:t>
            </a:r>
            <a:endParaRPr lang="en-US" sz="96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00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783545" y="5316878"/>
            <a:ext cx="823962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sz="9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 charset="0"/>
              </a:rPr>
              <a:t>n</a:t>
            </a:r>
            <a:endParaRPr lang="en-US" sz="96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00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93988" y="5288340"/>
            <a:ext cx="802888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sz="9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 charset="0"/>
              </a:rPr>
              <a:t>r</a:t>
            </a:r>
            <a:endParaRPr lang="en-US" sz="96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00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87692" y="5261460"/>
            <a:ext cx="965815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sz="9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 charset="0"/>
              </a:rPr>
              <a:t>g</a:t>
            </a:r>
            <a:endParaRPr lang="en-US" sz="96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0000CC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6124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8720" y="-846740"/>
            <a:ext cx="4724705" cy="64479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sz="41300" b="1" dirty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Arial" charset="0"/>
              </a:rPr>
              <a:t>g</a:t>
            </a:r>
            <a:endParaRPr lang="en-US" sz="41300" b="1" dirty="0">
              <a:ln w="18000">
                <a:solidFill>
                  <a:srgbClr val="0000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0350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76015" y="-235920"/>
            <a:ext cx="4414995" cy="50167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2000" b="1" dirty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Arial" charset="0"/>
              </a:rPr>
              <a:t>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47800"/>
            <a:ext cx="24923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7077511"/>
      </p:ext>
    </p:extLst>
  </p:cSld>
  <p:clrMapOvr>
    <a:masterClrMapping/>
  </p:clrMapOvr>
  <p:transition advTm="139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5715" y="1291130"/>
            <a:ext cx="2362352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39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Arial" charset="0"/>
              </a:rPr>
              <a:t>g</a:t>
            </a:r>
          </a:p>
        </p:txBody>
      </p:sp>
      <p:sp>
        <p:nvSpPr>
          <p:cNvPr id="3" name="Rectangle 2"/>
          <p:cNvSpPr/>
          <p:nvPr/>
        </p:nvSpPr>
        <p:spPr>
          <a:xfrm>
            <a:off x="3655770" y="1291130"/>
            <a:ext cx="2362352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39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Arial" charset="0"/>
              </a:rPr>
              <a:t>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2035175"/>
            <a:ext cx="2562225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4844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3" y="527050"/>
            <a:ext cx="7821612" cy="46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62255" y="5135635"/>
            <a:ext cx="95129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9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 charset="0"/>
              </a:rPr>
              <a:t>g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0115" y="5171819"/>
            <a:ext cx="99966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9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 charset="0"/>
              </a:rPr>
              <a:t>¸</a:t>
            </a:r>
          </a:p>
        </p:txBody>
      </p:sp>
      <p:sp>
        <p:nvSpPr>
          <p:cNvPr id="6" name="Rectangle 5"/>
          <p:cNvSpPr/>
          <p:nvPr/>
        </p:nvSpPr>
        <p:spPr>
          <a:xfrm>
            <a:off x="5946345" y="5190142"/>
            <a:ext cx="91623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9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 charset="0"/>
              </a:rPr>
              <a:t>y</a:t>
            </a:r>
          </a:p>
        </p:txBody>
      </p:sp>
      <p:sp>
        <p:nvSpPr>
          <p:cNvPr id="7" name="Rectangle 6"/>
          <p:cNvSpPr/>
          <p:nvPr/>
        </p:nvSpPr>
        <p:spPr>
          <a:xfrm>
            <a:off x="1767345" y="5218850"/>
            <a:ext cx="122164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9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 charset="0"/>
              </a:rPr>
              <a:t>g</a:t>
            </a:r>
          </a:p>
        </p:txBody>
      </p:sp>
      <p:sp>
        <p:nvSpPr>
          <p:cNvPr id="8" name="Rectangle 7"/>
          <p:cNvSpPr/>
          <p:nvPr/>
        </p:nvSpPr>
        <p:spPr>
          <a:xfrm>
            <a:off x="2683575" y="5218850"/>
            <a:ext cx="122164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9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.VnAvant"/>
                <a:cs typeface="Arial" charset="0"/>
              </a:rPr>
              <a:t>µ</a:t>
            </a:r>
          </a:p>
        </p:txBody>
      </p:sp>
      <p:sp>
        <p:nvSpPr>
          <p:cNvPr id="9" name="Rectangle 8"/>
          <p:cNvSpPr/>
          <p:nvPr/>
        </p:nvSpPr>
        <p:spPr>
          <a:xfrm>
            <a:off x="657225" y="681038"/>
            <a:ext cx="1012825" cy="1068387"/>
          </a:xfrm>
          <a:prstGeom prst="rect">
            <a:avLst/>
          </a:prstGeom>
          <a:solidFill>
            <a:srgbClr val="01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33CCFF"/>
                </a:solidFill>
              </a:ln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7368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37870" y="-694035"/>
            <a:ext cx="4724705" cy="64479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vi-VN" sz="41300" b="1" dirty="0">
                <a:ln w="18000">
                  <a:solidFill>
                    <a:srgbClr val="0000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cs typeface="Arial" charset="0"/>
              </a:rPr>
              <a:t>y</a:t>
            </a:r>
            <a:endParaRPr lang="en-US" sz="41300" b="1" dirty="0">
              <a:ln w="18000">
                <a:solidFill>
                  <a:srgbClr val="0000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9829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5" y="1260475"/>
            <a:ext cx="3119438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5" y="1290638"/>
            <a:ext cx="320675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9337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349&quot;&gt;&lt;property id=&quot;20148&quot; value=&quot;5&quot;/&gt;&lt;property id=&quot;20300&quot; value=&quot;Slide 3&quot;/&gt;&lt;property id=&quot;20307&quot; value=&quot;283&quot;/&gt;&lt;/object&gt;&lt;object type=&quot;3&quot; unique_id=&quot;10350&quot;&gt;&lt;property id=&quot;20148&quot; value=&quot;5&quot;/&gt;&lt;property id=&quot;20300&quot; value=&quot;Slide 4&quot;/&gt;&lt;property id=&quot;20307&quot; value=&quot;284&quot;/&gt;&lt;/object&gt;&lt;object type=&quot;3&quot; unique_id=&quot;10351&quot;&gt;&lt;property id=&quot;20148&quot; value=&quot;5&quot;/&gt;&lt;property id=&quot;20300&quot; value=&quot;Slide 5&quot;/&gt;&lt;property id=&quot;20307&quot; value=&quot;298&quot;/&gt;&lt;/object&gt;&lt;object type=&quot;3&quot; unique_id=&quot;10352&quot;&gt;&lt;property id=&quot;20148&quot; value=&quot;5&quot;/&gt;&lt;property id=&quot;20300&quot; value=&quot;Slide 6&quot;/&gt;&lt;property id=&quot;20307&quot; value=&quot;285&quot;/&gt;&lt;/object&gt;&lt;object type=&quot;3&quot; unique_id=&quot;10353&quot;&gt;&lt;property id=&quot;20148&quot; value=&quot;5&quot;/&gt;&lt;property id=&quot;20300&quot; value=&quot;Slide 7&quot;/&gt;&lt;property id=&quot;20307&quot; value=&quot;290&quot;/&gt;&lt;/object&gt;&lt;object type=&quot;3&quot; unique_id=&quot;10354&quot;&gt;&lt;property id=&quot;20148&quot; value=&quot;5&quot;/&gt;&lt;property id=&quot;20300&quot; value=&quot;Slide 8&quot;/&gt;&lt;property id=&quot;20307&quot; value=&quot;278&quot;/&gt;&lt;/object&gt;&lt;object type=&quot;3&quot; unique_id=&quot;10355&quot;&gt;&lt;property id=&quot;20148&quot; value=&quot;5&quot;/&gt;&lt;property id=&quot;20300&quot; value=&quot;Slide 9&quot;/&gt;&lt;property id=&quot;20307&quot; value=&quot;286&quot;/&gt;&lt;/object&gt;&lt;object type=&quot;3&quot; unique_id=&quot;10356&quot;&gt;&lt;property id=&quot;20148&quot; value=&quot;5&quot;/&gt;&lt;property id=&quot;20300&quot; value=&quot;Slide 10&quot;/&gt;&lt;property id=&quot;20307&quot; value=&quot;288&quot;/&gt;&lt;/object&gt;&lt;object type=&quot;3&quot; unique_id=&quot;10357&quot;&gt;&lt;property id=&quot;20148&quot; value=&quot;5&quot;/&gt;&lt;property id=&quot;20300&quot; value=&quot;Slide 11&quot;/&gt;&lt;property id=&quot;20307&quot; value=&quot;291&quot;/&gt;&lt;/object&gt;&lt;object type=&quot;3&quot; unique_id=&quot;10358&quot;&gt;&lt;property id=&quot;20148&quot; value=&quot;5&quot;/&gt;&lt;property id=&quot;20300&quot; value=&quot;Slide 12&quot;/&gt;&lt;property id=&quot;20307&quot; value=&quot;287&quot;/&gt;&lt;/object&gt;&lt;object type=&quot;3&quot; unique_id=&quot;10359&quot;&gt;&lt;property id=&quot;20148&quot; value=&quot;5&quot;/&gt;&lt;property id=&quot;20300&quot; value=&quot;Slide 13&quot;/&gt;&lt;property id=&quot;20307&quot; value=&quot;289&quot;/&gt;&lt;/object&gt;&lt;object type=&quot;3&quot; unique_id=&quot;10360&quot;&gt;&lt;property id=&quot;20148&quot; value=&quot;5&quot;/&gt;&lt;property id=&quot;20300&quot; value=&quot;Slide 14&quot;/&gt;&lt;property id=&quot;20307&quot; value=&quot;299&quot;/&gt;&lt;/object&gt;&lt;object type=&quot;3&quot; unique_id=&quot;10361&quot;&gt;&lt;property id=&quot;20148&quot; value=&quot;5&quot;/&gt;&lt;property id=&quot;20300&quot; value=&quot;Slide 15&quot;/&gt;&lt;property id=&quot;20307&quot; value=&quot;274&quot;/&gt;&lt;/object&gt;&lt;object type=&quot;3&quot; unique_id=&quot;10362&quot;&gt;&lt;property id=&quot;20148&quot; value=&quot;5&quot;/&gt;&lt;property id=&quot;20300&quot; value=&quot;Slide 16&quot;/&gt;&lt;property id=&quot;20307&quot; value=&quot;292&quot;/&gt;&lt;/object&gt;&lt;object type=&quot;3&quot; unique_id=&quot;10363&quot;&gt;&lt;property id=&quot;20148&quot; value=&quot;5&quot;/&gt;&lt;property id=&quot;20300&quot; value=&quot;Slide 17&quot;/&gt;&lt;property id=&quot;20307&quot; value=&quot;293&quot;/&gt;&lt;/object&gt;&lt;object type=&quot;3&quot; unique_id=&quot;10364&quot;&gt;&lt;property id=&quot;20148&quot; value=&quot;5&quot;/&gt;&lt;property id=&quot;20300&quot; value=&quot;Slide 18&quot;/&gt;&lt;property id=&quot;20307&quot; value=&quot;294&quot;/&gt;&lt;/object&gt;&lt;object type=&quot;3&quot; unique_id=&quot;10365&quot;&gt;&lt;property id=&quot;20148&quot; value=&quot;5&quot;/&gt;&lt;property id=&quot;20300&quot; value=&quot;Slide 19&quot;/&gt;&lt;property id=&quot;20307&quot; value=&quot;295&quot;/&gt;&lt;/object&gt;&lt;object type=&quot;3&quot; unique_id=&quot;10366&quot;&gt;&lt;property id=&quot;20148&quot; value=&quot;5&quot;/&gt;&lt;property id=&quot;20300&quot; value=&quot;Slide 20&quot;/&gt;&lt;property id=&quot;20307&quot; value=&quot;296&quot;/&gt;&lt;/object&gt;&lt;object type=&quot;3&quot; unique_id=&quot;10367&quot;&gt;&lt;property id=&quot;20148&quot; value=&quot;5&quot;/&gt;&lt;property id=&quot;20300&quot; value=&quot;Slide 21&quot;/&gt;&lt;property id=&quot;20307&quot; value=&quot;297&quot;/&gt;&lt;/object&gt;&lt;object type=&quot;3&quot; unique_id=&quot;10881&quot;&gt;&lt;property id=&quot;20148&quot; value=&quot;5&quot;/&gt;&lt;property id=&quot;20300&quot; value=&quot;Slide 1&quot;/&gt;&lt;property id=&quot;20307&quot; value=&quot;301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9|1.9|10|1.2|1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7|2.8|3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9|2.5|2.5|2.2|8.5|2.5|9.2|8.1|1.5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7|1.9|9.6|2.3|7.7|8.4|1.5|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849070992,C:\Users\Admin\Desktop\aa\Media.ppcx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7|2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2.6|1.1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4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.4|2.7|9.8|1.3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5.6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7.4|2|1.2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3534</TotalTime>
  <Words>150</Words>
  <Application>Microsoft Office PowerPoint</Application>
  <PresentationFormat>On-screen Show (4:3)</PresentationFormat>
  <Paragraphs>53</Paragraphs>
  <Slides>21</Slides>
  <Notes>1</Notes>
  <HiddenSlides>0</HiddenSlides>
  <MMClips>20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.VnArial</vt:lpstr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HUYỆN GIA LÂM TRƯỜNG MẦM NON CỔ BI</dc:title>
  <dc:creator>Admin</dc:creator>
  <cp:lastModifiedBy>Admin</cp:lastModifiedBy>
  <cp:revision>267</cp:revision>
  <dcterms:created xsi:type="dcterms:W3CDTF">2016-03-28T03:24:53Z</dcterms:created>
  <dcterms:modified xsi:type="dcterms:W3CDTF">2021-09-01T16:28:40Z</dcterms:modified>
</cp:coreProperties>
</file>