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56" r:id="rId5"/>
    <p:sldId id="259" r:id="rId6"/>
    <p:sldId id="258" r:id="rId7"/>
    <p:sldId id="273" r:id="rId8"/>
    <p:sldId id="270" r:id="rId9"/>
    <p:sldId id="262" r:id="rId10"/>
    <p:sldId id="263" r:id="rId11"/>
    <p:sldId id="261" r:id="rId12"/>
    <p:sldId id="264" r:id="rId13"/>
    <p:sldId id="265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102A-116D-4295-AF4F-5F0AF8902857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6350-49E7-414C-85E6-CD98D1F1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0"/>
            <a:ext cx="12050038" cy="6970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785" y="1715445"/>
            <a:ext cx="11786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NHẬN THỨC</a:t>
            </a:r>
          </a:p>
          <a:p>
            <a:pPr algn="ctr"/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LÀM QUEN VỚI TOÁN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666" y="3407079"/>
            <a:ext cx="10534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Đề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tài</a:t>
            </a:r>
            <a:r>
              <a:rPr lang="en-US" sz="4800" dirty="0" smtClean="0">
                <a:solidFill>
                  <a:srgbClr val="002060"/>
                </a:solidFill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</a:rPr>
              <a:t>Đếm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đến</a:t>
            </a:r>
            <a:r>
              <a:rPr lang="en-US" sz="4800" dirty="0" smtClean="0">
                <a:solidFill>
                  <a:srgbClr val="002060"/>
                </a:solidFill>
              </a:rPr>
              <a:t> 6, </a:t>
            </a:r>
            <a:r>
              <a:rPr lang="en-US" sz="4800" dirty="0" err="1" smtClean="0">
                <a:solidFill>
                  <a:srgbClr val="002060"/>
                </a:solidFill>
              </a:rPr>
              <a:t>nhận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biết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các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đối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tượng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có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số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lượng</a:t>
            </a:r>
            <a:r>
              <a:rPr lang="en-US" sz="4800" dirty="0" smtClean="0">
                <a:solidFill>
                  <a:srgbClr val="002060"/>
                </a:solidFill>
              </a:rPr>
              <a:t> 6 </a:t>
            </a:r>
            <a:r>
              <a:rPr lang="en-US" sz="4800" dirty="0" err="1" smtClean="0">
                <a:solidFill>
                  <a:srgbClr val="002060"/>
                </a:solidFill>
              </a:rPr>
              <a:t>và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nhận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biết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số</a:t>
            </a:r>
            <a:r>
              <a:rPr lang="en-US" sz="4800" dirty="0" smtClean="0">
                <a:solidFill>
                  <a:srgbClr val="002060"/>
                </a:solidFill>
              </a:rPr>
              <a:t> 6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389" y="5198302"/>
            <a:ext cx="973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>LỚP</a:t>
            </a:r>
            <a:r>
              <a:rPr lang="en-US" sz="3200" dirty="0" smtClean="0">
                <a:solidFill>
                  <a:srgbClr val="0000CC"/>
                </a:solidFill>
              </a:rPr>
              <a:t>: MẪU </a:t>
            </a:r>
            <a:r>
              <a:rPr lang="en-US" sz="3200" dirty="0" smtClean="0">
                <a:solidFill>
                  <a:srgbClr val="0000CC"/>
                </a:solidFill>
              </a:rPr>
              <a:t>GIÁO </a:t>
            </a:r>
            <a:r>
              <a:rPr lang="en-US" sz="3200" smtClean="0">
                <a:solidFill>
                  <a:srgbClr val="0000CC"/>
                </a:solidFill>
              </a:rPr>
              <a:t>A 4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" y="19043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" y="2582905"/>
            <a:ext cx="185659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18" y="2604824"/>
            <a:ext cx="185659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20" y="2548851"/>
            <a:ext cx="185659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84" y="2582905"/>
            <a:ext cx="1856590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4" y="2719126"/>
            <a:ext cx="185659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7" y="2741045"/>
            <a:ext cx="185659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58" y="247586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6" y="89446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146597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46" y="89446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9" y="5257799"/>
            <a:ext cx="1679980" cy="1117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98" y="5361332"/>
            <a:ext cx="1679980" cy="1117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63" y="5265821"/>
            <a:ext cx="1679980" cy="1117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12" y="5399103"/>
            <a:ext cx="1679980" cy="1117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2288"/>
            <a:ext cx="1679980" cy="1117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83" y="5361332"/>
            <a:ext cx="1679980" cy="1117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17" y="5304964"/>
            <a:ext cx="1679980" cy="1117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1" y="2735305"/>
            <a:ext cx="1856590" cy="2143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18" y="2757224"/>
            <a:ext cx="1856590" cy="2143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20" y="2701251"/>
            <a:ext cx="1856590" cy="2143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84" y="2735305"/>
            <a:ext cx="1856590" cy="2143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34" y="2871526"/>
            <a:ext cx="1856590" cy="2143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77" y="2893445"/>
            <a:ext cx="1856590" cy="2143125"/>
          </a:xfrm>
          <a:prstGeom prst="rect">
            <a:avLst/>
          </a:prstGeom>
        </p:spPr>
      </p:pic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11408471" y="6479282"/>
            <a:ext cx="783529" cy="3787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25720" y="2390711"/>
            <a:ext cx="238821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9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7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62253 -0.365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" y="-40067"/>
            <a:ext cx="2034846" cy="2784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7" y="2698438"/>
            <a:ext cx="2055061" cy="1950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26" y="2842612"/>
            <a:ext cx="2055061" cy="1950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75" y="2803449"/>
            <a:ext cx="2055061" cy="1950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24" y="2884374"/>
            <a:ext cx="2055061" cy="1950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4" y="4708496"/>
            <a:ext cx="2637763" cy="2405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614"/>
            <a:ext cx="2637763" cy="2405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0" y="4502978"/>
            <a:ext cx="2637763" cy="24055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96" y="-41762"/>
            <a:ext cx="2034846" cy="2784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2" y="24968"/>
            <a:ext cx="2034846" cy="27842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85" y="24968"/>
            <a:ext cx="2034846" cy="2784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65" y="58333"/>
            <a:ext cx="2034846" cy="2784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99" y="-41762"/>
            <a:ext cx="2034846" cy="27842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8" y="-25453"/>
            <a:ext cx="2034846" cy="27842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8" y="-27148"/>
            <a:ext cx="2034846" cy="2784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74" y="-23048"/>
            <a:ext cx="2034846" cy="2784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77" y="-23048"/>
            <a:ext cx="2034846" cy="27842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57" y="-14735"/>
            <a:ext cx="2034846" cy="27842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91" y="-27148"/>
            <a:ext cx="2034846" cy="2784279"/>
          </a:xfrm>
          <a:prstGeom prst="rect">
            <a:avLst/>
          </a:prstGeom>
        </p:spPr>
      </p:pic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11074400" y="6023429"/>
            <a:ext cx="1128203" cy="8345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81398" y="2073288"/>
            <a:ext cx="173797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3900" b="0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1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56914 -0.0379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0" y="389937"/>
            <a:ext cx="1455465" cy="1865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98" y="389937"/>
            <a:ext cx="1455465" cy="1865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49" y="330766"/>
            <a:ext cx="1455465" cy="1865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2" y="2231721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16" y="2196753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19" y="2196753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9" y="2196753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46" y="2231721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" y="4386654"/>
            <a:ext cx="192310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4" y="4386654"/>
            <a:ext cx="192310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69" y="4386132"/>
            <a:ext cx="192310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74" y="4386132"/>
            <a:ext cx="192310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72" y="4386132"/>
            <a:ext cx="192310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7" y="4386132"/>
            <a:ext cx="192310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64" y="430518"/>
            <a:ext cx="1455465" cy="1865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4" y="480622"/>
            <a:ext cx="1455465" cy="1865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2" y="570848"/>
            <a:ext cx="1455465" cy="18654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7" y="570848"/>
            <a:ext cx="1455465" cy="18654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9" y="4438846"/>
            <a:ext cx="1923105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64" y="4438846"/>
            <a:ext cx="192310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69" y="4438324"/>
            <a:ext cx="1923105" cy="2143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74" y="4438324"/>
            <a:ext cx="1923105" cy="2143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72" y="4438324"/>
            <a:ext cx="1923105" cy="2143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77" y="4438324"/>
            <a:ext cx="1923105" cy="2143125"/>
          </a:xfrm>
          <a:prstGeom prst="rect">
            <a:avLst/>
          </a:prstGeom>
        </p:spPr>
      </p:pic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11335657" y="6197600"/>
            <a:ext cx="856343" cy="660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91639" y="1743841"/>
            <a:ext cx="154910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99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0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57552 -0.0266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7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2054268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91" y="748103"/>
            <a:ext cx="2054268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05" y="835199"/>
            <a:ext cx="2054268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49" y="810275"/>
            <a:ext cx="2054268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8" y="875579"/>
            <a:ext cx="2054268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10" y="937623"/>
            <a:ext cx="2054268" cy="1809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95" y="5058812"/>
            <a:ext cx="2619375" cy="1743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88" y="4968914"/>
            <a:ext cx="2619375" cy="174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26" y="4989780"/>
            <a:ext cx="2619375" cy="174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42" y="4968914"/>
            <a:ext cx="2619375" cy="1743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" y="772569"/>
            <a:ext cx="2054268" cy="1809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3" y="825347"/>
            <a:ext cx="2054268" cy="1809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71" y="925097"/>
            <a:ext cx="2054268" cy="18097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41" y="887519"/>
            <a:ext cx="2054268" cy="1809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40" y="952823"/>
            <a:ext cx="2054268" cy="1809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02" y="1014867"/>
            <a:ext cx="2054268" cy="1809750"/>
          </a:xfrm>
          <a:prstGeom prst="rect">
            <a:avLst/>
          </a:prstGeom>
        </p:spPr>
      </p:pic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11408229" y="6212114"/>
            <a:ext cx="783771" cy="6458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8" y="4838892"/>
            <a:ext cx="2619375" cy="1743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4390" y="296733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99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7" y="2635097"/>
            <a:ext cx="1734666" cy="2143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91" y="2775392"/>
            <a:ext cx="1734666" cy="21431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97" y="2787497"/>
            <a:ext cx="1734666" cy="21431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94" y="2851592"/>
            <a:ext cx="1734666" cy="21431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41" y="2880645"/>
            <a:ext cx="1734666" cy="21431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69" y="2914635"/>
            <a:ext cx="1734666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14" y="2827764"/>
            <a:ext cx="173466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22014 L -0.59961 -0.0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0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"/>
            <a:ext cx="12192000" cy="6854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238" y="1565753"/>
            <a:ext cx="9945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BÉ CÙNG TRANH TÀI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42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06" y="1215025"/>
            <a:ext cx="10809961" cy="229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CẢM ƠN QUÝ CÔ ĐÃ ĐẾN THAM DỰ CHUYÊN ĐỀ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2"/>
            <a:ext cx="12075090" cy="7114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925" y="1352811"/>
            <a:ext cx="10597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SỐ LƯỢNG TRONG PHẠM VI 5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PHẦN THI KHỞI 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ắt cả nhà thương nh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7989" y="4150362"/>
            <a:ext cx="1177344" cy="1177344"/>
          </a:xfrm>
          <a:prstGeom prst="rect">
            <a:avLst/>
          </a:prstGeom>
        </p:spPr>
      </p:pic>
      <p:pic>
        <p:nvPicPr>
          <p:cNvPr id="3" name="MuaChoMeXem-XuanMai-2441633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8642" y="393813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0" y="-634196"/>
            <a:ext cx="12250454" cy="7873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573" y="1966586"/>
            <a:ext cx="11686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  <a:p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52" y="2691685"/>
            <a:ext cx="11230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ĐẾM ĐẾN 6, NHẬN BIẾT NHÓM ĐỐI TƯỢNG CÓ SỐ LƯỢNG 6 VÀ NHẬN BIẾT CHỮ SỐ 6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03634" y="2967335"/>
            <a:ext cx="18473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3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577"/>
            <a:ext cx="1872065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5" y="1694577"/>
            <a:ext cx="1872065" cy="1743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0" y="1694577"/>
            <a:ext cx="1872065" cy="174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95" y="1694577"/>
            <a:ext cx="1872065" cy="174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60" y="1694577"/>
            <a:ext cx="1872065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25" y="1694577"/>
            <a:ext cx="187206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" y="3514926"/>
            <a:ext cx="1751830" cy="18684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5" y="3514926"/>
            <a:ext cx="1751830" cy="18684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2" y="3514926"/>
            <a:ext cx="1751830" cy="18684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00" y="3514926"/>
            <a:ext cx="1751830" cy="1868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21" y="3514926"/>
            <a:ext cx="1751830" cy="18684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79" y="3514926"/>
            <a:ext cx="1751830" cy="18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" y="1505275"/>
            <a:ext cx="1742504" cy="143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2" y="1505275"/>
            <a:ext cx="1742504" cy="143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73" y="1507362"/>
            <a:ext cx="1742504" cy="1438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23" y="1457257"/>
            <a:ext cx="1742504" cy="1438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00" y="1452070"/>
            <a:ext cx="1742504" cy="1438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200"/>
            <a:ext cx="1766169" cy="195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04" y="3572006"/>
            <a:ext cx="1766169" cy="1957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08" y="3572006"/>
            <a:ext cx="1766169" cy="1957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7" y="3572006"/>
            <a:ext cx="1766169" cy="1957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52" y="3585261"/>
            <a:ext cx="1766169" cy="19577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93" y="3457184"/>
            <a:ext cx="1766169" cy="19577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2" y="1590840"/>
            <a:ext cx="1742504" cy="14383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03" y="1419616"/>
            <a:ext cx="1742504" cy="14383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" y="1505806"/>
            <a:ext cx="1742504" cy="14383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90" y="1507893"/>
            <a:ext cx="1742504" cy="14383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92" y="1514661"/>
            <a:ext cx="1742504" cy="14383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7" y="1518861"/>
            <a:ext cx="1742504" cy="14383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29" y="1591371"/>
            <a:ext cx="1742504" cy="14383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20" y="1486407"/>
            <a:ext cx="1742504" cy="14383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" y="3563200"/>
            <a:ext cx="1766169" cy="19577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47" y="3572006"/>
            <a:ext cx="1766169" cy="19577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51" y="3572006"/>
            <a:ext cx="1766169" cy="19577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80" y="3572006"/>
            <a:ext cx="1766169" cy="19577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54" y="3684657"/>
            <a:ext cx="1766169" cy="195777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93" y="3689103"/>
            <a:ext cx="1766169" cy="195777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3" y="3662599"/>
            <a:ext cx="1766169" cy="195777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47" y="3658153"/>
            <a:ext cx="1766169" cy="195777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51" y="3631646"/>
            <a:ext cx="1766169" cy="19577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80" y="3644901"/>
            <a:ext cx="1766169" cy="1957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11397" y="1644699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7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71 -0.06065 L -0.17071 -0.06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7307" y="0"/>
            <a:ext cx="286969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13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3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4" y="1565789"/>
            <a:ext cx="1463898" cy="173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9" y="1561493"/>
            <a:ext cx="1463898" cy="173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62" y="1561493"/>
            <a:ext cx="1463898" cy="173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53" y="1561493"/>
            <a:ext cx="1463898" cy="1731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09" y="1561493"/>
            <a:ext cx="1463898" cy="173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8" y="1561493"/>
            <a:ext cx="1463898" cy="173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899"/>
            <a:ext cx="1686529" cy="1686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63" y="3477897"/>
            <a:ext cx="1686529" cy="1686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4" y="3477897"/>
            <a:ext cx="1686529" cy="168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03" y="3434366"/>
            <a:ext cx="1686529" cy="1686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27" y="3509794"/>
            <a:ext cx="1686529" cy="1686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7" y="3516535"/>
            <a:ext cx="1686529" cy="16865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10211" y="1530269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9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1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52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671" y="2455101"/>
            <a:ext cx="10183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NHÌN NHANH ĐẾM GIỎI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248400" y="0"/>
            <a:ext cx="4419600" cy="335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524000" y="3352800"/>
            <a:ext cx="4724400" cy="35052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248400" y="3352800"/>
            <a:ext cx="44196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524000" y="0"/>
            <a:ext cx="4724400" cy="3429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59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4585380</TotalTime>
  <Words>117</Words>
  <Application>Microsoft Office PowerPoint</Application>
  <PresentationFormat>Widescreen</PresentationFormat>
  <Paragraphs>26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10P160921</cp:lastModifiedBy>
  <cp:revision>58</cp:revision>
  <dcterms:created xsi:type="dcterms:W3CDTF">2013-02-06T13:11:02Z</dcterms:created>
  <dcterms:modified xsi:type="dcterms:W3CDTF">2022-05-03T08:08:29Z</dcterms:modified>
</cp:coreProperties>
</file>