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6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8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2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5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8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0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E510-3292-4EAC-B668-4C7FE29A450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47C1-B52C-4115-8BEE-9B9FB87A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0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2400" y="304800"/>
            <a:ext cx="8915400" cy="32654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 rot="381265">
            <a:off x="307588" y="2821309"/>
            <a:ext cx="8763000" cy="26108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vi-VN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Đề </a:t>
            </a:r>
            <a:r>
              <a:rPr lang="vi-VN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tài: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tam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vi-VN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"/>
                <a:cs typeface="Arial" charset="0"/>
              </a:rPr>
              <a:t> 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.VnTime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954" y="5791200"/>
            <a:ext cx="56137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571104"/>
              </p:ext>
            </p:extLst>
          </p:nvPr>
        </p:nvGraphicFramePr>
        <p:xfrm>
          <a:off x="439738" y="914400"/>
          <a:ext cx="8229600" cy="21599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190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en-US" sz="1400" dirty="0">
                          <a:effectLst/>
                        </a:rPr>
                        <a:t>1.Kiến </a:t>
                      </a:r>
                      <a:r>
                        <a:rPr lang="en-US" sz="1400" dirty="0" err="1">
                          <a:effectLst/>
                        </a:rPr>
                        <a:t>thức</a:t>
                      </a:r>
                      <a:r>
                        <a:rPr lang="en-US" sz="1400" dirty="0">
                          <a:effectLst/>
                        </a:rPr>
                        <a:t> 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Trẻ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gọi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đúng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tên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hình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vuông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tròn</a:t>
                      </a:r>
                      <a:r>
                        <a:rPr lang="en-US" sz="1400" dirty="0">
                          <a:effectLst/>
                        </a:rPr>
                        <a:t>, tam </a:t>
                      </a:r>
                      <a:r>
                        <a:rPr lang="en-US" sz="1400" dirty="0" err="1">
                          <a:effectLst/>
                        </a:rPr>
                        <a:t>giác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chữ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nhật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Trẻ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nắm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đặc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điểm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hình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2.Kỹ năng : 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Rèn kỹ năng nhanh nhẹn trong trò chơi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Trẻ có kỹ năng đoán hình thông qua đặc điểm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3.Thái  độ  : 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Trẻ hứng thú tham gia các hoạt động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60" marR="5906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68319"/>
              </p:ext>
            </p:extLst>
          </p:nvPr>
        </p:nvGraphicFramePr>
        <p:xfrm>
          <a:off x="533400" y="3922931"/>
          <a:ext cx="8229600" cy="20968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2096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* Đồ dùng của cô: 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Các slite có các hình trên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Các hình tròn, vuông, tam giác, chữ nhật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Các ngôi nhà có các hình trên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err="1">
                          <a:effectLst/>
                        </a:rPr>
                        <a:t>Đồ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dùng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trẻ</a:t>
                      </a:r>
                      <a:r>
                        <a:rPr lang="en-US" sz="1400" dirty="0">
                          <a:effectLst/>
                        </a:rPr>
                        <a:t> 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Mỗi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trẻ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một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rổ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đồ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chơi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vuông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tròn</a:t>
                      </a:r>
                      <a:r>
                        <a:rPr lang="en-US" sz="1400" dirty="0">
                          <a:effectLst/>
                        </a:rPr>
                        <a:t>, tam </a:t>
                      </a:r>
                      <a:r>
                        <a:rPr lang="en-US" sz="1400" dirty="0" err="1">
                          <a:effectLst/>
                        </a:rPr>
                        <a:t>giác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chữ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nhật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BR" sz="1400" dirty="0">
                          <a:effectLst/>
                        </a:rPr>
                        <a:t>- Bút màu, các hình trên là hình </a:t>
                      </a:r>
                      <a:r>
                        <a:rPr lang="pt-BR" sz="1400" dirty="0" smtClean="0">
                          <a:effectLst/>
                        </a:rPr>
                        <a:t>rỗng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59060" marR="59060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43362" y="152400"/>
            <a:ext cx="38572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Mục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đích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yêu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cầu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0628" y="3276600"/>
            <a:ext cx="18678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Chuẩn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bị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61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97"/>
            <a:ext cx="6458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Trò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chơi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Ai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đoán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giỏi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447800"/>
            <a:ext cx="24384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2600" y="1447800"/>
            <a:ext cx="1676400" cy="15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4191000"/>
            <a:ext cx="1905000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410200" y="3733800"/>
            <a:ext cx="2819400" cy="1981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5612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Hình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nào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xuất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676400"/>
            <a:ext cx="1752600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1524000"/>
            <a:ext cx="2133600" cy="213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3962400"/>
            <a:ext cx="3429000" cy="2057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096000" y="3962400"/>
            <a:ext cx="2667000" cy="22098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190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nào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biến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mất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1905000"/>
            <a:ext cx="2104414" cy="210441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1905000"/>
            <a:ext cx="23622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695092"/>
            <a:ext cx="4343400" cy="152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638800" y="4572000"/>
            <a:ext cx="2590800" cy="1676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7009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2: Ai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nhanh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9740" y="2967335"/>
            <a:ext cx="60045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gọi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tên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hình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trẻ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tìm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hình</a:t>
            </a:r>
            <a:endParaRPr lang="en-US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Và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giơ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lên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sau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đó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nói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tên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hình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3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5714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Trò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chơi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3: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Tìm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nhà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2021" y="2967335"/>
            <a:ext cx="689996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Mỗi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trẻ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cầm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1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vừa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Vừa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hát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kết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thúc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bản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nhạc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Bạn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cầm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gì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phải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tìm</a:t>
            </a:r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đúng</a:t>
            </a:r>
            <a:endParaRPr lang="en-US" sz="36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Nhà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có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đó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9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7954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4: Ai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nhanh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trí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810" y="2967335"/>
            <a:ext cx="74144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Từ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những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hình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tròn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vuông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tam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giác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chữ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nhật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trẻ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xếp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thành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hình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khác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Nhau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ý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trẻ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5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317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5: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Chọn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hình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đúng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244" y="2967335"/>
            <a:ext cx="82635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Trẻ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chọn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đúng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hình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để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xếp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vào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các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hộp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có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Hình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đó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5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6</cp:revision>
  <dcterms:created xsi:type="dcterms:W3CDTF">2020-10-05T10:04:28Z</dcterms:created>
  <dcterms:modified xsi:type="dcterms:W3CDTF">2020-10-08T02:36:07Z</dcterms:modified>
</cp:coreProperties>
</file>