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5"/>
  </p:notesMasterIdLst>
  <p:sldIdLst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11894" y="9706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432300" y="2233354"/>
            <a:ext cx="6997700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1204" y="422307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2020 - 2021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3192113" y="1591195"/>
            <a:ext cx="7652695" cy="29936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vực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phát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triển</a:t>
            </a:r>
            <a:r>
              <a:rPr lang="en-US" sz="54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nhận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thức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hu_ech_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73" y="6163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4" y="136524"/>
            <a:ext cx="12019146" cy="6599897"/>
          </a:xfrm>
        </p:spPr>
      </p:pic>
      <p:sp>
        <p:nvSpPr>
          <p:cNvPr id="5" name="TextBox 4"/>
          <p:cNvSpPr txBox="1"/>
          <p:nvPr/>
        </p:nvSpPr>
        <p:spPr>
          <a:xfrm>
            <a:off x="2451100" y="2527857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VIDEO MỞ RỘNG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57</Words>
  <Application>Microsoft Office PowerPoint</Application>
  <PresentationFormat>Widescreen</PresentationFormat>
  <Paragraphs>10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Phong5T1</cp:lastModifiedBy>
  <cp:revision>11</cp:revision>
  <dcterms:created xsi:type="dcterms:W3CDTF">2020-06-08T02:14:21Z</dcterms:created>
  <dcterms:modified xsi:type="dcterms:W3CDTF">2020-11-04T07:35:15Z</dcterms:modified>
</cp:coreProperties>
</file>