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3 -4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viên:Nguyễn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Tuyết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HỌC: 2020 - 2021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70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Phong5T1</cp:lastModifiedBy>
  <cp:revision>5</cp:revision>
  <dcterms:created xsi:type="dcterms:W3CDTF">2020-09-29T05:54:06Z</dcterms:created>
  <dcterms:modified xsi:type="dcterms:W3CDTF">2020-10-06T03:03:43Z</dcterms:modified>
</cp:coreProperties>
</file>