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2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1" y="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04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0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3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3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4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3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5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0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9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A1DB2-2CF9-44EF-AAEC-744075F9E859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5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8891" y="1097281"/>
            <a:ext cx="9452331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 fontAlgn="base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TOÁN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( 2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ase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: 3 – 4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5949" y="6400800"/>
            <a:ext cx="1661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2020-2021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1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6245" y="1236727"/>
            <a:ext cx="427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 “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/>
              <a:t>”</a:t>
            </a:r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5630" y="1467559"/>
            <a:ext cx="5718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“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awn-At-Walden-Place-Robin-Spielber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4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6395" y="1286532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1063" y="1541804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roiNangTroiMua-V.A-2802169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9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2975" y="998122"/>
            <a:ext cx="43396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I.Ổn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ịnh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uThoCon-V.A-26128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3089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2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76380" y="-6529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II.Phương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kẽ</a:t>
            </a:r>
            <a:endParaRPr lang="vi-VN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5571" y="2361885"/>
            <a:ext cx="63706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962" y="126749"/>
            <a:ext cx="11896254" cy="6636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1321806" y="1149790"/>
            <a:ext cx="9551406" cy="45901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349690" y="183396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3703432" y="199175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7437704" y="183396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295240" y="2894389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341381" y="5771326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4170460" y="5810039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7629112" y="5822327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11037368" y="5786711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10986380" y="249145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11111318" y="2984911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5408270" y="208231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9194025" y="208451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11008066" y="4232819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1943100" y="208231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59026" y="1640486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/>
          <p:cNvSpPr/>
          <p:nvPr/>
        </p:nvSpPr>
        <p:spPr>
          <a:xfrm>
            <a:off x="222812" y="4264762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2079393" y="5804041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5872005" y="5821158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11008066" y="1737004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9329461" y="5821158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06" y="1167895"/>
            <a:ext cx="9551406" cy="456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1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0294" y="0"/>
            <a:ext cx="581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kẽ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0614" y="2246812"/>
            <a:ext cx="6758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6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0439" y="461727"/>
            <a:ext cx="549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3" y="2808514"/>
            <a:ext cx="1764529" cy="1684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98" y="2899956"/>
            <a:ext cx="1879117" cy="1695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61" y="2690949"/>
            <a:ext cx="1832764" cy="1802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75" y="2690949"/>
            <a:ext cx="1976511" cy="1985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04" y="2690949"/>
            <a:ext cx="1940868" cy="1934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00" y="2690949"/>
            <a:ext cx="1817671" cy="19343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0253" y="2455817"/>
            <a:ext cx="1750423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28393" y="2455817"/>
            <a:ext cx="1954688" cy="2508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97187" y="2455817"/>
            <a:ext cx="1872729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09286" y="2455817"/>
            <a:ext cx="1854925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64211" y="2455817"/>
            <a:ext cx="1824060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69916" y="2455817"/>
            <a:ext cx="1939370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7890" y="420056"/>
            <a:ext cx="4038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28" y="2744705"/>
            <a:ext cx="1772975" cy="1880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45" y="2795841"/>
            <a:ext cx="1939370" cy="1939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73" y="3079653"/>
            <a:ext cx="1901766" cy="1604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16" y="2870811"/>
            <a:ext cx="1939370" cy="19393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86" y="2929270"/>
            <a:ext cx="1872729" cy="16956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603" y="2870811"/>
            <a:ext cx="1829927" cy="182992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28393" y="2377440"/>
            <a:ext cx="1954688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197187" y="2377440"/>
            <a:ext cx="1872729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009286" y="2377440"/>
            <a:ext cx="1854925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864211" y="2377440"/>
            <a:ext cx="1824060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069916" y="2377440"/>
            <a:ext cx="1939370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0263" y="2377440"/>
            <a:ext cx="1756782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7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1736" y="452674"/>
            <a:ext cx="2934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3" y="2756262"/>
            <a:ext cx="1750422" cy="1965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87" y="2756264"/>
            <a:ext cx="1872729" cy="1880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85" y="2756263"/>
            <a:ext cx="1872730" cy="1947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81" y="2756264"/>
            <a:ext cx="1944601" cy="1906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08" y="2756264"/>
            <a:ext cx="1905977" cy="1906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014" y="2756262"/>
            <a:ext cx="1837121" cy="196589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0253" y="2377440"/>
            <a:ext cx="1750423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8393" y="2377440"/>
            <a:ext cx="1954688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97187" y="2377440"/>
            <a:ext cx="1872729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009286" y="2377440"/>
            <a:ext cx="1854925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864211" y="2377440"/>
            <a:ext cx="1824060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69916" y="2377440"/>
            <a:ext cx="1939370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8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9517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5722" y="1181824"/>
            <a:ext cx="4430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“ Ai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hythmFluteDance-VA-AlbumMelodyO_pvx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5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</TotalTime>
  <Words>167</Words>
  <Application>Microsoft Office PowerPoint</Application>
  <PresentationFormat>Widescreen</PresentationFormat>
  <Paragraphs>26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Phong8T2</dc:creator>
  <cp:lastModifiedBy>Admin</cp:lastModifiedBy>
  <cp:revision>23</cp:revision>
  <dcterms:created xsi:type="dcterms:W3CDTF">2021-03-12T06:15:54Z</dcterms:created>
  <dcterms:modified xsi:type="dcterms:W3CDTF">2021-10-23T16:07:11Z</dcterms:modified>
</cp:coreProperties>
</file>