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6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7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5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3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4E04-C044-4642-8C67-0D80F0C65E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76200"/>
            <a:ext cx="5761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084388"/>
            <a:ext cx="54133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56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45"/>
            <a:ext cx="9220200" cy="706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Giới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thiệu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truyện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diễn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cảm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3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05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77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6" y="0"/>
            <a:ext cx="9231745" cy="692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71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1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60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" y="0"/>
            <a:ext cx="9223376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1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Giới thiệu truyện và kể diễn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và trích dẫn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6</cp:revision>
  <dcterms:created xsi:type="dcterms:W3CDTF">2018-11-10T01:18:28Z</dcterms:created>
  <dcterms:modified xsi:type="dcterms:W3CDTF">2018-11-10T01:49:11Z</dcterms:modified>
</cp:coreProperties>
</file>