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7" r:id="rId10"/>
    <p:sldId id="268" r:id="rId11"/>
    <p:sldId id="269" r:id="rId12"/>
    <p:sldId id="273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01A8C6-BE1B-461E-AA9F-E3CCF68882B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7327F3-16ED-474D-8DB1-1CFB4A9F2D4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D72C5-B19A-463C-B9C9-55FDD111FB3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9CC792-DF83-4AB0-AB80-747ACD1E8E9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1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F93A6-0CC6-4623-B2DE-448FE29234F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0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303E47-F450-4330-9451-CE13138F48E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97E296-339E-4EDE-ABDF-739BF48DE6D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0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E17836-647A-43B3-A03B-DAC059AADB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3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714B7F-9E2A-449E-AEFE-DC0E311F0B2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2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1425B0-1F62-4F1F-81DC-A1177298C6A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0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A41B6-0D92-4BC0-AC7A-F8158E3CCC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82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bg1"/>
            </a:gs>
            <a:gs pos="50000">
              <a:schemeClr val="accent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DE66D8-72CB-4E32-8698-901133D7EA3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3581400" y="11430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149476" y="685800"/>
            <a:ext cx="76819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684464" y="2495550"/>
            <a:ext cx="68230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chữ cái u, ư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2157414" y="4953000"/>
            <a:ext cx="3938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Trương Thị Thu Hường</a:t>
            </a:r>
          </a:p>
        </p:txBody>
      </p:sp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4602164" y="1963738"/>
            <a:ext cx="2987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Mẫu giáo lớn A3</a:t>
            </a:r>
          </a:p>
        </p:txBody>
      </p:sp>
    </p:spTree>
    <p:extLst>
      <p:ext uri="{BB962C8B-B14F-4D97-AF65-F5344CB8AC3E}">
        <p14:creationId xmlns:p14="http://schemas.microsoft.com/office/powerpoint/2010/main" val="96556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86000" y="41148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267200" y="2819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5600" b="1">
              <a:solidFill>
                <a:srgbClr val="0000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172200" y="16002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8229600" y="533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9900CC"/>
                </a:solidFill>
              </a:rPr>
              <a:t>u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4267200" y="2819400"/>
            <a:ext cx="1600200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>
                <a:solidFill>
                  <a:srgbClr val="9900CC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1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31749" grpId="0" animBg="1"/>
      <p:bldP spid="31750" grpId="0" animBg="1"/>
      <p:bldP spid="31751" grpId="0" animBg="1"/>
      <p:bldP spid="317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76350" y="2240280"/>
            <a:ext cx="9608820" cy="2209800"/>
            <a:chOff x="1264920" y="2240280"/>
            <a:chExt cx="9608820" cy="2209800"/>
          </a:xfrm>
        </p:grpSpPr>
        <p:grpSp>
          <p:nvGrpSpPr>
            <p:cNvPr id="30724" name="Group 4"/>
            <p:cNvGrpSpPr>
              <a:grpSpLocks/>
            </p:cNvGrpSpPr>
            <p:nvPr/>
          </p:nvGrpSpPr>
          <p:grpSpPr bwMode="auto">
            <a:xfrm>
              <a:off x="1264920" y="2240280"/>
              <a:ext cx="6400800" cy="2209800"/>
              <a:chOff x="816" y="1344"/>
              <a:chExt cx="4032" cy="1392"/>
            </a:xfrm>
          </p:grpSpPr>
          <p:sp>
            <p:nvSpPr>
              <p:cNvPr id="14340" name="Rectangle 5"/>
              <p:cNvSpPr>
                <a:spLocks noChangeArrowheads="1"/>
              </p:cNvSpPr>
              <p:nvPr/>
            </p:nvSpPr>
            <p:spPr bwMode="auto">
              <a:xfrm>
                <a:off x="816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5600" b="1" dirty="0">
                    <a:solidFill>
                      <a:srgbClr val="0000FF"/>
                    </a:solidFill>
                  </a:rPr>
                  <a:t>u</a:t>
                </a:r>
              </a:p>
            </p:txBody>
          </p:sp>
          <p:sp>
            <p:nvSpPr>
              <p:cNvPr id="14341" name="Rectangle 6"/>
              <p:cNvSpPr>
                <a:spLocks noChangeArrowheads="1"/>
              </p:cNvSpPr>
              <p:nvPr/>
            </p:nvSpPr>
            <p:spPr bwMode="auto">
              <a:xfrm>
                <a:off x="1824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5600" b="1">
                    <a:solidFill>
                      <a:srgbClr val="FF3300"/>
                    </a:solidFill>
                  </a:rPr>
                  <a:t>­</a:t>
                </a:r>
              </a:p>
            </p:txBody>
          </p:sp>
          <p:sp>
            <p:nvSpPr>
              <p:cNvPr id="14342" name="Rectangle 7"/>
              <p:cNvSpPr>
                <a:spLocks noChangeArrowheads="1"/>
              </p:cNvSpPr>
              <p:nvPr/>
            </p:nvSpPr>
            <p:spPr bwMode="auto">
              <a:xfrm>
                <a:off x="2832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15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4343" name="Rectangle 8"/>
              <p:cNvSpPr>
                <a:spLocks noChangeArrowheads="1"/>
              </p:cNvSpPr>
              <p:nvPr/>
            </p:nvSpPr>
            <p:spPr bwMode="auto">
              <a:xfrm>
                <a:off x="3840" y="1344"/>
                <a:ext cx="1008" cy="139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 eaLnBrk="0" hangingPunct="0"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0"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 sz="15600" b="1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7665720" y="2240280"/>
              <a:ext cx="1600200" cy="2209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600" b="1">
                  <a:solidFill>
                    <a:srgbClr val="FF3300"/>
                  </a:solidFill>
                </a:rPr>
                <a:t>­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273540" y="2240280"/>
              <a:ext cx="1600200" cy="2209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600" b="1">
                  <a:solidFill>
                    <a:srgbClr val="FF3300"/>
                  </a:solidFill>
                </a:rPr>
                <a:t>­</a:t>
              </a:r>
            </a:p>
          </p:txBody>
        </p:sp>
      </p:grp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7294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66572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>
                <a:solidFill>
                  <a:srgbClr val="0000FF"/>
                </a:solidFill>
              </a:rPr>
              <a:t>u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880360" y="2240280"/>
            <a:ext cx="1600200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5600" b="1" dirty="0" smtClean="0">
                <a:solidFill>
                  <a:srgbClr val="0000FF"/>
                </a:solidFill>
              </a:rPr>
              <a:t>­</a:t>
            </a:r>
            <a:endParaRPr lang="en-US" altLang="en-US" sz="156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887119"/>
            <a:ext cx="1143000" cy="12965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2895053"/>
            <a:ext cx="1143000" cy="12965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10" y="2887119"/>
            <a:ext cx="1143000" cy="12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nha_minh_rat_v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6" name="Gummy Be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1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GiaDinhNhoHanhPhucTo-BaoAn-33564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_minh_rat_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9144000" cy="21336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latin typeface=".VnAvant" panose="020B7200000000000000" pitchFamily="34" charset="0"/>
              </a:rPr>
              <a:t> </a:t>
            </a:r>
            <a:endParaRPr lang="en-US" altLang="en-US" sz="10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pic>
        <p:nvPicPr>
          <p:cNvPr id="40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16693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1709739" y="5281614"/>
            <a:ext cx="877195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6600" b="1" dirty="0" smtClean="0">
                <a:solidFill>
                  <a:srgbClr val="000000"/>
                </a:solidFill>
              </a:rPr>
              <a:t>BÐ gióp mÑ quÐt nhµ</a:t>
            </a:r>
            <a:endParaRPr lang="en-US" altLang="en-US" sz="66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4560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0554" y="5281614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821" y="5279589"/>
            <a:ext cx="7264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55395" y="5278998"/>
            <a:ext cx="7441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en-US" sz="6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1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962400" y="14478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200" b="1">
                <a:solidFill>
                  <a:srgbClr val="FF33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169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4305300" y="-228600"/>
            <a:ext cx="35052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0" b="1">
                <a:solidFill>
                  <a:srgbClr val="FF3300"/>
                </a:solidFill>
                <a:cs typeface="Arial" panose="020B0604020202020204" pitchFamily="34" charset="0"/>
              </a:rPr>
              <a:t>u</a:t>
            </a:r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7086600" y="1295401"/>
            <a:ext cx="685800" cy="1057275"/>
            <a:chOff x="3504" y="1008"/>
            <a:chExt cx="432" cy="666"/>
          </a:xfrm>
        </p:grpSpPr>
        <p:sp>
          <p:nvSpPr>
            <p:cNvPr id="6158" name="AutoShape 6"/>
            <p:cNvSpPr>
              <a:spLocks noChangeArrowheads="1"/>
            </p:cNvSpPr>
            <p:nvPr/>
          </p:nvSpPr>
          <p:spPr bwMode="auto">
            <a:xfrm rot="-9265599">
              <a:off x="3552" y="1056"/>
              <a:ext cx="360" cy="618"/>
            </a:xfrm>
            <a:prstGeom prst="moon">
              <a:avLst>
                <a:gd name="adj" fmla="val 61625"/>
              </a:avLst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159" name="Oval 7"/>
            <p:cNvSpPr>
              <a:spLocks noChangeArrowheads="1"/>
            </p:cNvSpPr>
            <p:nvPr/>
          </p:nvSpPr>
          <p:spPr bwMode="auto">
            <a:xfrm>
              <a:off x="3504" y="1008"/>
              <a:ext cx="432" cy="428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32" name="AutoShape 8"/>
          <p:cNvSpPr>
            <a:spLocks noChangeArrowheads="1"/>
          </p:cNvSpPr>
          <p:nvPr/>
        </p:nvSpPr>
        <p:spPr bwMode="auto">
          <a:xfrm rot="13917109">
            <a:off x="4432300" y="17907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0917723 w 21600"/>
              <a:gd name="T3" fmla="*/ 72511878 h 21600"/>
              <a:gd name="T4" fmla="*/ 237096300 w 21600"/>
              <a:gd name="T5" fmla="*/ 126429431 h 21600"/>
              <a:gd name="T6" fmla="*/ 293274877 w 21600"/>
              <a:gd name="T7" fmla="*/ 7251187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583 w 21600"/>
              <a:gd name="T13" fmla="*/ 0 h 21600"/>
              <a:gd name="T14" fmla="*/ 16017 w 21600"/>
              <a:gd name="T15" fmla="*/ 638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172" y="6029"/>
                </a:moveTo>
                <a:cubicBezTo>
                  <a:pt x="9696" y="5850"/>
                  <a:pt x="10246" y="5758"/>
                  <a:pt x="10800" y="5759"/>
                </a:cubicBezTo>
                <a:cubicBezTo>
                  <a:pt x="11353" y="5759"/>
                  <a:pt x="11903" y="5850"/>
                  <a:pt x="12427" y="6029"/>
                </a:cubicBezTo>
                <a:lnTo>
                  <a:pt x="14287" y="578"/>
                </a:lnTo>
                <a:cubicBezTo>
                  <a:pt x="13164" y="195"/>
                  <a:pt x="11986" y="-1"/>
                  <a:pt x="10799" y="0"/>
                </a:cubicBezTo>
                <a:cubicBezTo>
                  <a:pt x="9613" y="0"/>
                  <a:pt x="8435" y="195"/>
                  <a:pt x="7312" y="578"/>
                </a:cubicBezTo>
                <a:lnTo>
                  <a:pt x="9172" y="60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 rot="11514497">
            <a:off x="4267200" y="1689100"/>
            <a:ext cx="3200400" cy="3200400"/>
          </a:xfrm>
          <a:custGeom>
            <a:avLst/>
            <a:gdLst>
              <a:gd name="T0" fmla="*/ 237096300 w 21600"/>
              <a:gd name="T1" fmla="*/ 0 h 21600"/>
              <a:gd name="T2" fmla="*/ 186186530 w 21600"/>
              <a:gd name="T3" fmla="*/ 66189458 h 21600"/>
              <a:gd name="T4" fmla="*/ 237096300 w 21600"/>
              <a:gd name="T5" fmla="*/ 117582251 h 21600"/>
              <a:gd name="T6" fmla="*/ 288006070 w 21600"/>
              <a:gd name="T7" fmla="*/ 661894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592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9246" y="5582"/>
                </a:moveTo>
                <a:cubicBezTo>
                  <a:pt x="9750" y="5432"/>
                  <a:pt x="10273" y="5355"/>
                  <a:pt x="10800" y="5356"/>
                </a:cubicBezTo>
                <a:cubicBezTo>
                  <a:pt x="11326" y="5356"/>
                  <a:pt x="11849" y="5432"/>
                  <a:pt x="12353" y="5582"/>
                </a:cubicBezTo>
                <a:lnTo>
                  <a:pt x="13882" y="449"/>
                </a:lnTo>
                <a:cubicBezTo>
                  <a:pt x="12882" y="151"/>
                  <a:pt x="11843" y="-1"/>
                  <a:pt x="10799" y="0"/>
                </a:cubicBezTo>
                <a:cubicBezTo>
                  <a:pt x="9756" y="0"/>
                  <a:pt x="8717" y="151"/>
                  <a:pt x="7717" y="449"/>
                </a:cubicBezTo>
                <a:lnTo>
                  <a:pt x="9246" y="55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572001" y="1828800"/>
            <a:ext cx="8223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1" y="2514600"/>
            <a:ext cx="8223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4572001" y="3111500"/>
            <a:ext cx="8223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6480176" y="1905000"/>
            <a:ext cx="758825" cy="76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6480176" y="2590800"/>
            <a:ext cx="758825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480176" y="3276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6489701" y="4038600"/>
            <a:ext cx="758825" cy="838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5880100" y="3657600"/>
            <a:ext cx="609600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810000" y="857829"/>
            <a:ext cx="5016251" cy="5249369"/>
            <a:chOff x="3810000" y="857829"/>
            <a:chExt cx="5016251" cy="52493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977461"/>
              <a:ext cx="2542082" cy="41297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7330" y="857829"/>
              <a:ext cx="1238921" cy="17803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054" y="1977461"/>
              <a:ext cx="1257275" cy="401043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95" y="1977176"/>
            <a:ext cx="2551970" cy="4145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2" y="850904"/>
            <a:ext cx="1243740" cy="178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82" y="1977176"/>
            <a:ext cx="1262165" cy="40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5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31618" y="1879965"/>
            <a:ext cx="2488983" cy="2981595"/>
            <a:chOff x="4319498" y="508365"/>
            <a:chExt cx="4876190" cy="58412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498" y="508365"/>
              <a:ext cx="3644444" cy="584127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3942" y="508365"/>
              <a:ext cx="1231746" cy="56253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230338" y="1097233"/>
            <a:ext cx="3346126" cy="3764327"/>
            <a:chOff x="7230338" y="1097233"/>
            <a:chExt cx="3346126" cy="3764327"/>
          </a:xfrm>
        </p:grpSpPr>
        <p:grpSp>
          <p:nvGrpSpPr>
            <p:cNvPr id="23" name="Group 22"/>
            <p:cNvGrpSpPr/>
            <p:nvPr/>
          </p:nvGrpSpPr>
          <p:grpSpPr>
            <a:xfrm>
              <a:off x="7230338" y="1879965"/>
              <a:ext cx="2488983" cy="2981595"/>
              <a:chOff x="4319498" y="508365"/>
              <a:chExt cx="4876190" cy="584127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9498" y="508365"/>
                <a:ext cx="3644444" cy="584127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3942" y="508365"/>
                <a:ext cx="1231746" cy="562539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081" y="1097233"/>
              <a:ext cx="872383" cy="125364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3" y="1879965"/>
            <a:ext cx="1860256" cy="2981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927" y="1879965"/>
            <a:ext cx="633674" cy="2893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121" y="1041014"/>
            <a:ext cx="933439" cy="1341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0881" y="1879965"/>
            <a:ext cx="648439" cy="2961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46" y="1864725"/>
            <a:ext cx="1869764" cy="299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9" y="1404620"/>
            <a:ext cx="1613183" cy="1846580"/>
          </a:xfrm>
          <a:prstGeom prst="rect">
            <a:avLst/>
          </a:prstGeom>
        </p:spPr>
      </p:pic>
      <p:pic>
        <p:nvPicPr>
          <p:cNvPr id="8" name="Picture 12" descr="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1F1F9"/>
              </a:clrFrom>
              <a:clrTo>
                <a:srgbClr val="F1F1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00" y="1312862"/>
            <a:ext cx="2133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826461"/>
            <a:ext cx="1600201" cy="2424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9" y="3860801"/>
            <a:ext cx="1892301" cy="2702106"/>
          </a:xfrm>
          <a:prstGeom prst="rect">
            <a:avLst/>
          </a:prstGeom>
        </p:spPr>
      </p:pic>
      <p:pic>
        <p:nvPicPr>
          <p:cNvPr id="16" name="Picture 13" descr="w cop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EF6"/>
              </a:clrFrom>
              <a:clrTo>
                <a:srgbClr val="EFEE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9148"/>
          <a:stretch>
            <a:fillRect/>
          </a:stretch>
        </p:blipFill>
        <p:spPr bwMode="auto">
          <a:xfrm>
            <a:off x="8547100" y="5067482"/>
            <a:ext cx="20589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99" y="4669450"/>
            <a:ext cx="1669183" cy="18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1" y="1600201"/>
            <a:ext cx="2962275" cy="8683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b="1" i="1" u="sng" smtClean="0">
                <a:solidFill>
                  <a:srgbClr val="0000FF"/>
                </a:solidFill>
              </a:rPr>
              <a:t>Trò chơi:</a:t>
            </a:r>
            <a:r>
              <a:rPr lang="en-US" altLang="en-US" smtClean="0">
                <a:solidFill>
                  <a:srgbClr val="0000FF"/>
                </a:solidFill>
              </a:rPr>
              <a:t> </a:t>
            </a:r>
            <a:endParaRPr lang="vi-VN" altLang="en-US" smtClean="0">
              <a:solidFill>
                <a:srgbClr val="0000FF"/>
              </a:solidFill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57400" y="2819401"/>
            <a:ext cx="8229600" cy="13684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FontTx/>
              <a:buNone/>
            </a:pPr>
            <a:r>
              <a:rPr lang="en-US" altLang="en-US" sz="8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altLang="en-US" sz="8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8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8800" b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Tx/>
              <a:buNone/>
            </a:pPr>
            <a:endParaRPr lang="vi-VN" altLang="en-US" sz="8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6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08"/>
          <a:stretch>
            <a:fillRect/>
          </a:stretch>
        </p:blipFill>
        <p:spPr bwMode="auto">
          <a:xfrm>
            <a:off x="1524000" y="1"/>
            <a:ext cx="421163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60292"/>
          <a:stretch>
            <a:fillRect/>
          </a:stretch>
        </p:blipFill>
        <p:spPr bwMode="auto">
          <a:xfrm>
            <a:off x="6167438" y="0"/>
            <a:ext cx="4241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7" b="41417"/>
          <a:stretch>
            <a:fillRect/>
          </a:stretch>
        </p:blipFill>
        <p:spPr bwMode="auto">
          <a:xfrm>
            <a:off x="1774826" y="5921376"/>
            <a:ext cx="40671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polka-dot-alphabet-thumb149959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2" b="20584"/>
          <a:stretch>
            <a:fillRect/>
          </a:stretch>
        </p:blipFill>
        <p:spPr bwMode="auto">
          <a:xfrm>
            <a:off x="6167439" y="5876926"/>
            <a:ext cx="40973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63</Words>
  <Application>Microsoft Office PowerPoint</Application>
  <PresentationFormat>Custom</PresentationFormat>
  <Paragraphs>28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Dương Hữu Phả</dc:creator>
  <cp:lastModifiedBy>Welcome</cp:lastModifiedBy>
  <cp:revision>62</cp:revision>
  <dcterms:created xsi:type="dcterms:W3CDTF">2018-10-23T07:32:07Z</dcterms:created>
  <dcterms:modified xsi:type="dcterms:W3CDTF">2018-10-24T06:40:40Z</dcterms:modified>
</cp:coreProperties>
</file>