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4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2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9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7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1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3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2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1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5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19993" y="106829"/>
            <a:ext cx="4155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 &amp; ĐT QUẬN LONG BIÊN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9609" y="2109451"/>
            <a:ext cx="713278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THỂ CHẤT</a:t>
            </a:r>
          </a:p>
          <a:p>
            <a:pPr algn="ctr"/>
            <a:endParaRPr lang="en-US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con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24-36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2603" y="5497195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2021-2022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546127" y="845364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Đồng hành cùng bé</a:t>
            </a:r>
            <a:endParaRPr lang="en-US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72" y="864321"/>
            <a:ext cx="1177296" cy="118438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322" y="246125"/>
            <a:ext cx="588648" cy="592194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83221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62D041-1A59-41C9-998A-E07C149F79B3}"/>
              </a:ext>
            </a:extLst>
          </p:cNvPr>
          <p:cNvSpPr txBox="1"/>
          <p:nvPr/>
        </p:nvSpPr>
        <p:spPr>
          <a:xfrm>
            <a:off x="3914454" y="667820"/>
            <a:ext cx="5743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xíu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2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85D1B34-6446-4648-99EA-1CC29E24CFBA}"/>
              </a:ext>
            </a:extLst>
          </p:cNvPr>
          <p:cNvSpPr txBox="1"/>
          <p:nvPr/>
        </p:nvSpPr>
        <p:spPr>
          <a:xfrm>
            <a:off x="2630184" y="1417834"/>
            <a:ext cx="5681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9083C4E-E68E-42EF-B2AB-ECC7A3EC2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967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5A4CB0-33D3-4E88-AFD2-0C23C8133DAE}"/>
              </a:ext>
            </a:extLst>
          </p:cNvPr>
          <p:cNvSpPr txBox="1"/>
          <p:nvPr/>
        </p:nvSpPr>
        <p:spPr>
          <a:xfrm>
            <a:off x="3904180" y="1191802"/>
            <a:ext cx="4613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3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89D572-8170-45D1-9372-502FECCE6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32D498-D0B3-43AE-95AF-393A00FF6501}"/>
              </a:ext>
            </a:extLst>
          </p:cNvPr>
          <p:cNvSpPr txBox="1"/>
          <p:nvPr/>
        </p:nvSpPr>
        <p:spPr>
          <a:xfrm>
            <a:off x="3051425" y="2188396"/>
            <a:ext cx="60412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69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63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Hello</cp:lastModifiedBy>
  <cp:revision>28</cp:revision>
  <dcterms:created xsi:type="dcterms:W3CDTF">2021-09-12T09:45:16Z</dcterms:created>
  <dcterms:modified xsi:type="dcterms:W3CDTF">2021-10-24T06:43:22Z</dcterms:modified>
</cp:coreProperties>
</file>