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2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3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0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2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8C4C1-1ED3-4EE8-A710-1D64EE7C85C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5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9993" y="106829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2365" y="2109451"/>
            <a:ext cx="76072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 </a:t>
            </a: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2603" y="549719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46127" y="845364"/>
            <a:ext cx="1451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hành cùng bé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72" y="864321"/>
            <a:ext cx="1177296" cy="11843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22" y="246125"/>
            <a:ext cx="588648" cy="592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221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9A770-5372-46CC-8E47-DF9DBB522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5C80D5-5CCA-44D6-BDC3-B211287D4B10}"/>
              </a:ext>
            </a:extLst>
          </p:cNvPr>
          <p:cNvSpPr txBox="1"/>
          <p:nvPr/>
        </p:nvSpPr>
        <p:spPr>
          <a:xfrm>
            <a:off x="3876675" y="422613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háu Yêu Bà ✿ Thần Đồng Âm Nhạc Việt Nam Bé MAI VY ♪ #NamvietThieunhi">
            <a:hlinkClick r:id="" action="ppaction://media"/>
            <a:extLst>
              <a:ext uri="{FF2B5EF4-FFF2-40B4-BE49-F238E27FC236}">
                <a16:creationId xmlns:a16="http://schemas.microsoft.com/office/drawing/2014/main" id="{0B65C2FE-A4B6-4122-BD83-3E7861849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175" y="1314450"/>
            <a:ext cx="8378825" cy="44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_ Thăm nhà bà (Chủ đề _ Gia đình)">
            <a:hlinkClick r:id="" action="ppaction://media"/>
            <a:extLst>
              <a:ext uri="{FF2B5EF4-FFF2-40B4-BE49-F238E27FC236}">
                <a16:creationId xmlns:a16="http://schemas.microsoft.com/office/drawing/2014/main" id="{B7E8996F-D5DD-4037-AE18-6B34ECE09E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66675"/>
            <a:ext cx="12192000" cy="57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1ABB-694B-49EE-93AA-7C2A8099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84F6-949F-4CED-A83C-035ABED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2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52</Words>
  <Application>Microsoft Office PowerPoint</Application>
  <PresentationFormat>Widescreen</PresentationFormat>
  <Paragraphs>11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28</cp:revision>
  <dcterms:created xsi:type="dcterms:W3CDTF">2021-09-12T09:45:16Z</dcterms:created>
  <dcterms:modified xsi:type="dcterms:W3CDTF">2021-10-23T17:05:42Z</dcterms:modified>
</cp:coreProperties>
</file>