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F17C-DCC1-4B2F-B3F9-7EB151827A67}" type="datetimeFigureOut">
              <a:rPr lang="vi-VN" smtClean="0"/>
              <a:t>18/03/2021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CDD25-9B8E-42C0-A0D4-DD67C7D806E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ahc%20thieu%20nhi\ChuMeoCon-NguyenDucToa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pic>
        <p:nvPicPr>
          <p:cNvPr id="5" name="ChuMeoCon-NguyenDucTo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571612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NGOÀI TRỜI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" y="83432"/>
            <a:ext cx="9110893" cy="6801952"/>
          </a:xfrm>
        </p:spPr>
      </p:pic>
    </p:spTree>
    <p:extLst>
      <p:ext uri="{BB962C8B-B14F-4D97-AF65-F5344CB8AC3E}">
        <p14:creationId xmlns:p14="http://schemas.microsoft.com/office/powerpoint/2010/main" val="20411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572000" cy="3442239"/>
          </a:xfrm>
          <a:prstGeom prst="rect">
            <a:avLst/>
          </a:prstGeom>
          <a:noFill/>
        </p:spPr>
      </p:pic>
      <p:pic>
        <p:nvPicPr>
          <p:cNvPr id="1027" name="Picture 3" descr="D:\hinh\tải xuống (6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41129" cy="3429000"/>
          </a:xfrm>
          <a:prstGeom prst="rect">
            <a:avLst/>
          </a:prstGeom>
          <a:noFill/>
        </p:spPr>
      </p:pic>
      <p:pic>
        <p:nvPicPr>
          <p:cNvPr id="1028" name="Picture 4" descr="D:\hinh\images (10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2000" cy="3437926"/>
          </a:xfrm>
          <a:prstGeom prst="rect">
            <a:avLst/>
          </a:prstGeom>
          <a:noFill/>
        </p:spPr>
      </p:pic>
      <p:pic>
        <p:nvPicPr>
          <p:cNvPr id="1029" name="Picture 5" descr="D:\hinh\tải xuống (6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6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\images597017_4_Suan_an1336538004_34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D:\hinh\tải xuống (5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" y="0"/>
            <a:ext cx="9142423" cy="6858000"/>
          </a:xfrm>
        </p:spPr>
      </p:pic>
    </p:spTree>
    <p:extLst>
      <p:ext uri="{BB962C8B-B14F-4D97-AF65-F5344CB8AC3E}">
        <p14:creationId xmlns:p14="http://schemas.microsoft.com/office/powerpoint/2010/main" val="30965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6" y="0"/>
            <a:ext cx="9156592" cy="6858000"/>
          </a:xfrm>
        </p:spPr>
      </p:pic>
    </p:spTree>
    <p:extLst>
      <p:ext uri="{BB962C8B-B14F-4D97-AF65-F5344CB8AC3E}">
        <p14:creationId xmlns:p14="http://schemas.microsoft.com/office/powerpoint/2010/main" val="1024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12" y="0"/>
            <a:ext cx="9156592" cy="6858000"/>
          </a:xfrm>
        </p:spPr>
      </p:pic>
    </p:spTree>
    <p:extLst>
      <p:ext uri="{BB962C8B-B14F-4D97-AF65-F5344CB8AC3E}">
        <p14:creationId xmlns:p14="http://schemas.microsoft.com/office/powerpoint/2010/main" val="42258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09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2" y="0"/>
            <a:ext cx="9156592" cy="6858000"/>
          </a:xfrm>
        </p:spPr>
      </p:pic>
    </p:spTree>
    <p:extLst>
      <p:ext uri="{BB962C8B-B14F-4D97-AF65-F5344CB8AC3E}">
        <p14:creationId xmlns:p14="http://schemas.microsoft.com/office/powerpoint/2010/main" val="15560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</Words>
  <Application>Microsoft Office PowerPoint</Application>
  <PresentationFormat>On-screen Show (4:3)</PresentationFormat>
  <Paragraphs>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WIN 10</cp:lastModifiedBy>
  <cp:revision>6</cp:revision>
  <dcterms:created xsi:type="dcterms:W3CDTF">2014-02-17T14:24:37Z</dcterms:created>
  <dcterms:modified xsi:type="dcterms:W3CDTF">2021-03-18T08:42:37Z</dcterms:modified>
</cp:coreProperties>
</file>