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83" r:id="rId4"/>
    <p:sldId id="284" r:id="rId5"/>
    <p:sldId id="285" r:id="rId6"/>
    <p:sldId id="286" r:id="rId7"/>
    <p:sldId id="287" r:id="rId8"/>
    <p:sldId id="288" r:id="rId9"/>
    <p:sldId id="264" r:id="rId10"/>
    <p:sldId id="289" r:id="rId11"/>
    <p:sldId id="282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90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67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5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2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9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2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5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2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9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5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2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97EB1-7445-451F-89A3-0EEEB5CA8F6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1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73"/>
            <a:ext cx="9144000" cy="680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304800"/>
            <a:ext cx="777240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 NGỮ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ctr"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15-02-2019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dạy:Phan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663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playback (43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75470" cy="6858000"/>
          </a:xfrm>
        </p:spPr>
      </p:pic>
    </p:spTree>
    <p:extLst>
      <p:ext uri="{BB962C8B-B14F-4D97-AF65-F5344CB8AC3E}">
        <p14:creationId xmlns:p14="http://schemas.microsoft.com/office/powerpoint/2010/main" val="309313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89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2705725"/>
            <a:ext cx="815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Giới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thiệu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truyện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81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636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873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836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143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84"/>
            <a:ext cx="9176512" cy="688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468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832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4" y="4618"/>
            <a:ext cx="9127836" cy="679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Đàm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thoại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trích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dẫn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73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52</Words>
  <Application>Microsoft Office PowerPoint</Application>
  <PresentationFormat>On-screen Show (4:3)</PresentationFormat>
  <Paragraphs>11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 trích dẫn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Welcome</cp:lastModifiedBy>
  <cp:revision>39</cp:revision>
  <dcterms:created xsi:type="dcterms:W3CDTF">2019-01-05T03:30:36Z</dcterms:created>
  <dcterms:modified xsi:type="dcterms:W3CDTF">2019-02-21T06:26:21Z</dcterms:modified>
</cp:coreProperties>
</file>