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9" r:id="rId6"/>
    <p:sldId id="271" r:id="rId7"/>
    <p:sldId id="273" r:id="rId8"/>
    <p:sldId id="272" r:id="rId9"/>
    <p:sldId id="264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2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01-02-2019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Sự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vú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sữa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SapDenTetRoi-V.A-26161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1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3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73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Hoạt hình “ Sự tích cây vú sữa”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46</cp:revision>
  <dcterms:created xsi:type="dcterms:W3CDTF">2019-01-05T03:30:36Z</dcterms:created>
  <dcterms:modified xsi:type="dcterms:W3CDTF">2019-01-19T08:48:14Z</dcterms:modified>
</cp:coreProperties>
</file>