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7"/>
  </p:notesMasterIdLst>
  <p:sldIdLst>
    <p:sldId id="273" r:id="rId5"/>
    <p:sldId id="274" r:id="rId6"/>
    <p:sldId id="275" r:id="rId7"/>
    <p:sldId id="276" r:id="rId8"/>
    <p:sldId id="277" r:id="rId9"/>
    <p:sldId id="278" r:id="rId10"/>
    <p:sldId id="280" r:id="rId11"/>
    <p:sldId id="281" r:id="rId12"/>
    <p:sldId id="282" r:id="rId13"/>
    <p:sldId id="279" r:id="rId14"/>
    <p:sldId id="270" r:id="rId15"/>
    <p:sldId id="272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6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5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EE432-B921-4376-92D5-F1A8DBEFBF8A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EB620-BE5F-481D-AD75-ACAF001D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71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EB620-BE5F-481D-AD75-ACAF001D8D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F24-7F73-4A59-94F7-033AA9D4FBDD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8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F24-7F73-4A59-94F7-033AA9D4FBDD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F24-7F73-4A59-94F7-033AA9D4FBDD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89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A86C42-64A8-44EC-9F54-24AE790EC5F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49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2912B0-9DBD-49F9-ABCC-EEE0B4FDCDD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27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266C43-FB52-4C21-8A3F-8D65F34D654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58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D4968F-C197-45EF-958C-7E6B3D8F62B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60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95BC68-9CFB-4159-B761-31A50DDBC76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77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A69A52-EB35-48AD-977E-0772E163B0D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40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DA3C92-5401-44AA-A835-26757ADFE48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248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6D99A9-5640-4DDF-A209-0CBC8266680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4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F24-7F73-4A59-94F7-033AA9D4FBDD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83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82C526-833A-4002-8EFD-6C575D2EE8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46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355326-EDAC-40C5-A7E4-ECEB378B0B6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78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54CFC5-DFBB-43F1-A72A-F82DA22802D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98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A86C42-64A8-44EC-9F54-24AE790EC5F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69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2912B0-9DBD-49F9-ABCC-EEE0B4FDCDD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05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266C43-FB52-4C21-8A3F-8D65F34D654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31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D4968F-C197-45EF-958C-7E6B3D8F62B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36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95BC68-9CFB-4159-B761-31A50DDBC76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81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A69A52-EB35-48AD-977E-0772E163B0D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72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DA3C92-5401-44AA-A835-26757ADFE48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2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F24-7F73-4A59-94F7-033AA9D4FBDD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246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6D99A9-5640-4DDF-A209-0CBC8266680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03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82C526-833A-4002-8EFD-6C575D2EE8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005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355326-EDAC-40C5-A7E4-ECEB378B0B6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57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54CFC5-DFBB-43F1-A72A-F82DA22802D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133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A86C42-64A8-44EC-9F54-24AE790EC5F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370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2912B0-9DBD-49F9-ABCC-EEE0B4FDCDD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47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266C43-FB52-4C21-8A3F-8D65F34D654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442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D4968F-C197-45EF-958C-7E6B3D8F62B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1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95BC68-9CFB-4159-B761-31A50DDBC76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35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A69A52-EB35-48AD-977E-0772E163B0D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5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F24-7F73-4A59-94F7-033AA9D4FBDD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772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DA3C92-5401-44AA-A835-26757ADFE48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82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6D99A9-5640-4DDF-A209-0CBC8266680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61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82C526-833A-4002-8EFD-6C575D2EE8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898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355326-EDAC-40C5-A7E4-ECEB378B0B6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346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54CFC5-DFBB-43F1-A72A-F82DA22802D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61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F24-7F73-4A59-94F7-033AA9D4FBDD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9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F24-7F73-4A59-94F7-033AA9D4FBDD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2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F24-7F73-4A59-94F7-033AA9D4FBDD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75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F24-7F73-4A59-94F7-033AA9D4FBDD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8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F24-7F73-4A59-94F7-033AA9D4FBDD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1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6EF24-7F73-4A59-94F7-033AA9D4FBDD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4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32AA2-E3F5-4601-98D5-5AA62DD2041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6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32AA2-E3F5-4601-98D5-5AA62DD2041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32AA2-E3F5-4601-98D5-5AA62DD2041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3033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  <a:p>
            <a:pPr lvl="0" algn="ctr"/>
            <a: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356" y="920651"/>
            <a:ext cx="927546" cy="9330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15129" y="2159168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lvl="0" algn="ctr"/>
            <a:endParaRPr lang="en-US" dirty="0">
              <a:solidFill>
                <a:prstClr val="black"/>
              </a:solidFill>
            </a:endParaRPr>
          </a:p>
          <a:p>
            <a:pPr lvl="0" algn="ctr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5129" y="39075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24- 36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68732" y="6285412"/>
            <a:ext cx="20088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2021 - 2022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08" y="302655"/>
            <a:ext cx="6889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097888" y="997980"/>
            <a:ext cx="18646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1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5135" y="382385"/>
            <a:ext cx="6759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303" y="1363288"/>
            <a:ext cx="6547656" cy="501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1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041" y="199645"/>
            <a:ext cx="6889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56221" y="1044556"/>
            <a:ext cx="18646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1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bc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44189" y="199645"/>
            <a:ext cx="7323513" cy="644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8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081"/>
    </mc:Choice>
    <mc:Fallback xmlns="">
      <p:transition spd="slow" advTm="312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12081" objId="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041" y="199645"/>
            <a:ext cx="6889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56221" y="1044556"/>
            <a:ext cx="18646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1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2135" y="1712890"/>
            <a:ext cx="73795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err="1" smtClean="0">
                <a:solidFill>
                  <a:srgbClr val="006600"/>
                </a:solidFill>
              </a:rPr>
              <a:t>Chào</a:t>
            </a:r>
            <a:r>
              <a:rPr lang="en-US" sz="5400" b="1" i="1" dirty="0" smtClean="0">
                <a:solidFill>
                  <a:srgbClr val="006600"/>
                </a:solidFill>
              </a:rPr>
              <a:t> </a:t>
            </a:r>
            <a:r>
              <a:rPr lang="en-US" sz="5400" b="1" i="1" dirty="0" err="1" smtClean="0">
                <a:solidFill>
                  <a:srgbClr val="006600"/>
                </a:solidFill>
              </a:rPr>
              <a:t>tạm</a:t>
            </a:r>
            <a:r>
              <a:rPr lang="en-US" sz="5400" b="1" i="1" dirty="0" smtClean="0">
                <a:solidFill>
                  <a:srgbClr val="006600"/>
                </a:solidFill>
              </a:rPr>
              <a:t> </a:t>
            </a:r>
            <a:r>
              <a:rPr lang="en-US" sz="5400" b="1" i="1" dirty="0" err="1" smtClean="0">
                <a:solidFill>
                  <a:srgbClr val="006600"/>
                </a:solidFill>
              </a:rPr>
              <a:t>biệt</a:t>
            </a:r>
            <a:r>
              <a:rPr lang="en-US" sz="5400" b="1" i="1" dirty="0" smtClean="0">
                <a:solidFill>
                  <a:srgbClr val="006600"/>
                </a:solidFill>
              </a:rPr>
              <a:t> </a:t>
            </a:r>
          </a:p>
          <a:p>
            <a:pPr algn="ctr"/>
            <a:r>
              <a:rPr lang="en-US" sz="5400" b="1" i="1" dirty="0" err="1" smtClean="0">
                <a:solidFill>
                  <a:srgbClr val="006600"/>
                </a:solidFill>
              </a:rPr>
              <a:t>và</a:t>
            </a:r>
            <a:r>
              <a:rPr lang="en-US" sz="5400" b="1" i="1" dirty="0" smtClean="0">
                <a:solidFill>
                  <a:srgbClr val="006600"/>
                </a:solidFill>
              </a:rPr>
              <a:t> </a:t>
            </a:r>
            <a:r>
              <a:rPr lang="en-US" sz="5400" b="1" i="1" dirty="0" err="1" smtClean="0">
                <a:solidFill>
                  <a:srgbClr val="006600"/>
                </a:solidFill>
              </a:rPr>
              <a:t>hẹn</a:t>
            </a:r>
            <a:r>
              <a:rPr lang="en-US" sz="5400" b="1" i="1" dirty="0" smtClean="0">
                <a:solidFill>
                  <a:srgbClr val="006600"/>
                </a:solidFill>
              </a:rPr>
              <a:t> </a:t>
            </a:r>
            <a:r>
              <a:rPr lang="en-US" sz="5400" b="1" i="1" dirty="0" err="1" smtClean="0">
                <a:solidFill>
                  <a:srgbClr val="006600"/>
                </a:solidFill>
              </a:rPr>
              <a:t>gặp</a:t>
            </a:r>
            <a:r>
              <a:rPr lang="en-US" sz="5400" b="1" i="1" dirty="0" smtClean="0">
                <a:solidFill>
                  <a:srgbClr val="006600"/>
                </a:solidFill>
              </a:rPr>
              <a:t> </a:t>
            </a:r>
            <a:r>
              <a:rPr lang="en-US" sz="5400" b="1" i="1" dirty="0" err="1" smtClean="0">
                <a:solidFill>
                  <a:srgbClr val="006600"/>
                </a:solidFill>
              </a:rPr>
              <a:t>lại</a:t>
            </a:r>
            <a:r>
              <a:rPr lang="en-US" sz="5400" b="1" i="1" dirty="0" smtClean="0">
                <a:solidFill>
                  <a:srgbClr val="006600"/>
                </a:solidFill>
              </a:rPr>
              <a:t> </a:t>
            </a:r>
            <a:r>
              <a:rPr lang="en-US" sz="5400" b="1" i="1" dirty="0" err="1" smtClean="0">
                <a:solidFill>
                  <a:srgbClr val="006600"/>
                </a:solidFill>
              </a:rPr>
              <a:t>các</a:t>
            </a:r>
            <a:r>
              <a:rPr lang="en-US" sz="5400" b="1" i="1" dirty="0" smtClean="0">
                <a:solidFill>
                  <a:srgbClr val="006600"/>
                </a:solidFill>
              </a:rPr>
              <a:t> con !</a:t>
            </a:r>
            <a:endParaRPr lang="en-US" sz="5400" b="1" i="1" dirty="0">
              <a:solidFill>
                <a:srgbClr val="006600"/>
              </a:solidFill>
            </a:endParaRPr>
          </a:p>
        </p:txBody>
      </p:sp>
      <p:pic>
        <p:nvPicPr>
          <p:cNvPr id="4" name="k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64041" y="69501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8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081"/>
    </mc:Choice>
    <mc:Fallback xmlns="">
      <p:transition spd="slow" advTm="312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1208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90" y="1"/>
            <a:ext cx="8955579" cy="6857999"/>
          </a:xfrm>
          <a:prstGeom prst="rect">
            <a:avLst/>
          </a:prstGeom>
        </p:spPr>
      </p:pic>
      <p:pic>
        <p:nvPicPr>
          <p:cNvPr id="3" name="dầu và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09562" y="6858000"/>
            <a:ext cx="487363" cy="48736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08" y="302655"/>
            <a:ext cx="6889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097888" y="1072384"/>
            <a:ext cx="18646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1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6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1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27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52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28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04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3124200" y="2438400"/>
            <a:ext cx="565785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ea typeface="+mn-lt"/>
                <a:cs typeface="Arial"/>
              </a:rPr>
              <a:t>Đàm thoại, trích dẫn</a:t>
            </a:r>
          </a:p>
        </p:txBody>
      </p:sp>
    </p:spTree>
    <p:extLst>
      <p:ext uri="{BB962C8B-B14F-4D97-AF65-F5344CB8AC3E}">
        <p14:creationId xmlns:p14="http://schemas.microsoft.com/office/powerpoint/2010/main" val="52225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7696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ea typeface="+mn-lt"/>
                <a:cs typeface="Arial"/>
              </a:rPr>
              <a:t>Các con vừa nghe cô đọc bài thơ gì?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70C0"/>
              </a:solidFill>
              <a:latin typeface="Arial"/>
              <a:ea typeface="+mn-lt"/>
              <a:cs typeface="Arial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078058" y="6018415"/>
            <a:ext cx="4573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FFC000"/>
                </a:solidFill>
              </a:rPr>
              <a:t>Bài</a:t>
            </a:r>
            <a:r>
              <a:rPr lang="en-US" altLang="en-US" b="1" dirty="0">
                <a:solidFill>
                  <a:srgbClr val="FFC000"/>
                </a:solidFill>
              </a:rPr>
              <a:t> </a:t>
            </a:r>
            <a:r>
              <a:rPr lang="en-US" altLang="en-US" b="1" dirty="0" err="1">
                <a:solidFill>
                  <a:srgbClr val="FFC000"/>
                </a:solidFill>
              </a:rPr>
              <a:t>thơ</a:t>
            </a:r>
            <a:r>
              <a:rPr lang="en-US" altLang="en-US" b="1" dirty="0">
                <a:solidFill>
                  <a:srgbClr val="FFC000"/>
                </a:solidFill>
              </a:rPr>
              <a:t>: </a:t>
            </a:r>
            <a:r>
              <a:rPr lang="en-US" altLang="en-US" b="1" dirty="0" smtClean="0">
                <a:solidFill>
                  <a:srgbClr val="FFC000"/>
                </a:solidFill>
              </a:rPr>
              <a:t>“</a:t>
            </a:r>
            <a:r>
              <a:rPr lang="en-US" altLang="en-US" b="1" dirty="0">
                <a:solidFill>
                  <a:srgbClr val="FFC000"/>
                </a:solidFill>
              </a:rPr>
              <a:t> </a:t>
            </a:r>
            <a:r>
              <a:rPr lang="en-US" altLang="en-US" b="1" dirty="0" err="1" smtClean="0">
                <a:solidFill>
                  <a:srgbClr val="FFC000"/>
                </a:solidFill>
              </a:rPr>
              <a:t>Bạn</a:t>
            </a:r>
            <a:r>
              <a:rPr lang="en-US" altLang="en-US" b="1" dirty="0" smtClean="0">
                <a:solidFill>
                  <a:srgbClr val="FFC000"/>
                </a:solidFill>
              </a:rPr>
              <a:t> </a:t>
            </a:r>
            <a:r>
              <a:rPr lang="en-US" altLang="en-US" b="1" dirty="0" err="1" smtClean="0">
                <a:solidFill>
                  <a:srgbClr val="FFC000"/>
                </a:solidFill>
              </a:rPr>
              <a:t>của</a:t>
            </a:r>
            <a:r>
              <a:rPr lang="en-US" altLang="en-US" b="1" dirty="0" smtClean="0">
                <a:solidFill>
                  <a:srgbClr val="FFC000"/>
                </a:solidFill>
              </a:rPr>
              <a:t> </a:t>
            </a:r>
            <a:r>
              <a:rPr lang="en-US" altLang="en-US" b="1" dirty="0" err="1" smtClean="0">
                <a:solidFill>
                  <a:srgbClr val="FFC000"/>
                </a:solidFill>
              </a:rPr>
              <a:t>bé</a:t>
            </a:r>
            <a:r>
              <a:rPr lang="en-US" altLang="en-US" b="1" dirty="0" smtClean="0">
                <a:solidFill>
                  <a:srgbClr val="FFC000"/>
                </a:solidFill>
              </a:rPr>
              <a:t>”</a:t>
            </a:r>
            <a:endParaRPr lang="en-US" altLang="en-US" b="1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9" y="939339"/>
            <a:ext cx="10656916" cy="507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3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3352800" y="685800"/>
            <a:ext cx="5791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ea typeface="+mn-lt"/>
                <a:cs typeface="Arial"/>
              </a:rPr>
              <a:t>Do ai sáng tác?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27781" y="2438401"/>
            <a:ext cx="66412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 err="1">
                <a:solidFill>
                  <a:srgbClr val="C00000"/>
                </a:solidFill>
              </a:rPr>
              <a:t>Nhà</a:t>
            </a:r>
            <a:r>
              <a:rPr lang="en-US" altLang="en-US" sz="4800" b="1" dirty="0">
                <a:solidFill>
                  <a:srgbClr val="C00000"/>
                </a:solidFill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</a:rPr>
              <a:t>thơ</a:t>
            </a:r>
            <a:r>
              <a:rPr lang="en-US" altLang="en-US" sz="4800" b="1" dirty="0">
                <a:solidFill>
                  <a:srgbClr val="C00000"/>
                </a:solidFill>
              </a:rPr>
              <a:t> </a:t>
            </a:r>
            <a:r>
              <a:rPr lang="en-US" altLang="en-US" sz="4800" b="1" dirty="0" err="1" smtClean="0">
                <a:solidFill>
                  <a:srgbClr val="C00000"/>
                </a:solidFill>
              </a:rPr>
              <a:t>Vương</a:t>
            </a:r>
            <a:r>
              <a:rPr lang="en-US" altLang="en-US" sz="48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4800" b="1" dirty="0" err="1" smtClean="0">
                <a:solidFill>
                  <a:srgbClr val="C00000"/>
                </a:solidFill>
              </a:rPr>
              <a:t>Trọng</a:t>
            </a:r>
            <a:endParaRPr lang="en-US" alt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3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F8AB4ACA-3727-454A-97E0-25E9EA087FF4"/>
  <p:tag name="ISPRING_CMI5_LAUNCH_METHOD" val="any window"/>
  <p:tag name="ISPRINGCLOUDFOLDERID" val="1"/>
  <p:tag name="ISPRINGONLINEFOLDERID" val="1"/>
  <p:tag name="ISPRING_OUTPUT_FOLDER" val="[[&quot;\uFFFD\uFFFD\uFFFD\uFFFD{9A1FB7AC-4F35-48FF-9F05-1902C0D131D2}&quot;,&quot;C:\\Users\\Admin\\Desktop&quot;]]"/>
  <p:tag name="ISPRING_PUBLISH_SETTINGS" val="{&quot;commonSettings&quot;:{&quot;webSettings&quot;:{&quot;useMobileViewer&quot;:&quot;T_FALSE&quot;,&quot;format&quot;:&quot;OF_VIDEO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100,&quot;videoQuality&quot;:100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PASSING_SCORE" val="0.000000"/>
  <p:tag name="ISPRING_CURRENT_PLAYER_ID" val="universal"/>
  <p:tag name="ISPRING_ULTRA_SCORM_COURCE_TITLE" val="24-36 tuổi_VH _ Thơ Bạn của bé_Kiều Thanh Mai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PRESENTATION_TITLE" val="24-36 tuổi_VH _ Thơ Bạn của bé_Kiều Thanh Mai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115</Words>
  <Application>Microsoft Office PowerPoint</Application>
  <PresentationFormat>Widescreen</PresentationFormat>
  <Paragraphs>21</Paragraphs>
  <Slides>12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24-36 tuổi_VH _ Thơ Bạn của bé_Kiều Thanh Mai</dc:title>
  <dc:creator>Admin</dc:creator>
  <cp:lastModifiedBy>Admin</cp:lastModifiedBy>
  <cp:revision>64</cp:revision>
  <dcterms:created xsi:type="dcterms:W3CDTF">2021-10-14T07:48:54Z</dcterms:created>
  <dcterms:modified xsi:type="dcterms:W3CDTF">2021-11-25T09:24:56Z</dcterms:modified>
</cp:coreProperties>
</file>