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91" r:id="rId3"/>
    <p:sldId id="293" r:id="rId4"/>
    <p:sldId id="269" r:id="rId5"/>
    <p:sldId id="270" r:id="rId6"/>
    <p:sldId id="294" r:id="rId7"/>
    <p:sldId id="295" r:id="rId8"/>
    <p:sldId id="278" r:id="rId9"/>
    <p:sldId id="296" r:id="rId10"/>
    <p:sldId id="281" r:id="rId11"/>
    <p:sldId id="300" r:id="rId12"/>
    <p:sldId id="297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6" autoAdjust="0"/>
    <p:restoredTop sz="94673"/>
  </p:normalViewPr>
  <p:slideViewPr>
    <p:cSldViewPr>
      <p:cViewPr>
        <p:scale>
          <a:sx n="55" d="100"/>
          <a:sy n="55" d="100"/>
        </p:scale>
        <p:origin x="-113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4DE6E-A75D-4FBA-B4D8-A8B80A6F9AD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2AF7E-A65C-4838-BA99-877431BD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3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7432-4FCE-451B-B139-56CD2DDA383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070320\AppData\Local\Temp\Rar$DIa0.771\1001-hinh-Background-dep-cho-Powerpoint-2019-softbuzz-5-1-1024x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6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81000"/>
            <a:ext cx="6553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Thu Thảo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2021-2022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84" y="1219200"/>
            <a:ext cx="16954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4200" y="-838199"/>
            <a:ext cx="1905001" cy="4648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36" y="2057400"/>
            <a:ext cx="3662362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44958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88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phông dep\42ae0bbeddd4e506796d1822cd2d4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8600"/>
            <a:ext cx="6743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hông dep\1901011273836-mau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5257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39624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chọn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bút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    A: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 B: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070320\AppData\Local\Temp\Rar$DIa0.951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443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“ Chung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95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070320\AppData\Local\Temp\Rar$DIa0.437\A5y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209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Tiết học kết thúc</a:t>
            </a:r>
          </a:p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Chúc các cháu chăm ngoan</a:t>
            </a: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5830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070320\AppData\Local\Temp\Rar$DIa0.553\hinh-nen-powerpoint-2016-de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0500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TỔ CHỨC HOẠT ĐỘNG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070320\AppData\Local\Temp\Rar$DIa0.782\hinh-nen-cho-powerpoint-cay-va-la_09271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310583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2:Dạy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7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43000" y="609600"/>
            <a:ext cx="7010400" cy="5410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33600" y="990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00200" y="1333500"/>
            <a:ext cx="6248400" cy="1752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00200" y="3581400"/>
            <a:ext cx="6248400" cy="1828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530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38200" y="685800"/>
            <a:ext cx="7467600" cy="5562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0" y="1524000"/>
            <a:ext cx="5410200" cy="15621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76400" y="3505200"/>
            <a:ext cx="4495800" cy="12954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947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13888 L 0.00416 -0.2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2" grpId="0" animBg="1"/>
      <p:bldP spid="4102" grpId="1" animBg="1"/>
      <p:bldP spid="410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429000" y="3276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048000" y="1295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3954463" y="324643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Thước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kẻ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C:\Users\H070320\AppData\Local\Temp\Rar$DIa0.572\hinh-nen-cho-powerpoint-bau-troi-va-khinh-khi-cau_092716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9988"/>
            <a:ext cx="5715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070320\AppData\Local\Temp\Rar$DIa0.754\hinh-nen-cho-powerpoint-don-gian-voi-nhung-ngoi-sao_092717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467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byBear-Foo-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615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owers_2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5050">
            <a:off x="3921125" y="-174625"/>
            <a:ext cx="1314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76400"/>
            <a:ext cx="6553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019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357 L 5.55112E-17 -0.17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070320\AppData\Local\Temp\Rar$DIa0.455\81307fef30f62e0cbaad82dd72b17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244334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“ 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299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168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Đào</dc:title>
  <dc:creator>H070320</dc:creator>
  <cp:lastModifiedBy>Administrator</cp:lastModifiedBy>
  <cp:revision>27</cp:revision>
  <dcterms:created xsi:type="dcterms:W3CDTF">2021-08-30T08:39:53Z</dcterms:created>
  <dcterms:modified xsi:type="dcterms:W3CDTF">2021-11-25T14:35:06Z</dcterms:modified>
</cp:coreProperties>
</file>