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Gi¸o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 ¸n</a:t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(4-5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Gi¸o ¸n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Admin</cp:lastModifiedBy>
  <cp:revision>7</cp:revision>
  <dcterms:created xsi:type="dcterms:W3CDTF">2018-10-16T03:58:51Z</dcterms:created>
  <dcterms:modified xsi:type="dcterms:W3CDTF">2021-11-28T12:28:08Z</dcterms:modified>
</cp:coreProperties>
</file>