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xét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mẫu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25052"/>
            <a:ext cx="9151269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1182</TotalTime>
  <Words>59</Words>
  <Application>Microsoft Office PowerPoint</Application>
  <PresentationFormat>On-screen Show (4:3)</PresentationFormat>
  <Paragraphs>12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Hoạt động nhóm</vt:lpstr>
      <vt:lpstr>Quan sát tranh và nhận xét tranh mẫu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52</cp:revision>
  <dcterms:created xsi:type="dcterms:W3CDTF">2017-11-07T05:57:17Z</dcterms:created>
  <dcterms:modified xsi:type="dcterms:W3CDTF">2021-11-28T12:47:38Z</dcterms:modified>
</cp:coreProperties>
</file>