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7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41" d="100"/>
          <a:sy n="41" d="100"/>
        </p:scale>
        <p:origin x="288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2784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A45BA1-980A-4507-BE5A-5C1E7C2FFD8F}" type="datetimeFigureOut">
              <a:rPr lang="en-US"/>
              <a:t>11/30/2021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E03411-58E2-43FD-AE1D-AD77DFF8CB20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81910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A3416D-7FED-43BC-AA7C-D92DBA01ED64}" type="datetimeFigureOut">
              <a:rPr lang="en-US"/>
              <a:t>11/30/2021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DC57A8-AE18-4654-B6AF-04B3577165B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81397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65611" y="1752600"/>
            <a:ext cx="6858002" cy="1828800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65610" y="3733800"/>
            <a:ext cx="6858002" cy="9144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981203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66214" y="421594"/>
            <a:ext cx="2286000" cy="1885508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grpSp>
        <p:nvGrpSpPr>
          <p:cNvPr id="84" name="Group 83"/>
          <p:cNvGrpSpPr>
            <a:grpSpLocks noChangeAspect="1"/>
          </p:cNvGrpSpPr>
          <p:nvPr/>
        </p:nvGrpSpPr>
        <p:grpSpPr>
          <a:xfrm rot="16200000" flipV="1">
            <a:off x="274315" y="1102304"/>
            <a:ext cx="5053664" cy="4411852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6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7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8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9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0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1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2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3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4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5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6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97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17"/>
          </p:nvPr>
        </p:nvSpPr>
        <p:spPr>
          <a:xfrm>
            <a:off x="840795" y="1020193"/>
            <a:ext cx="3886200" cy="45720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grpSp>
        <p:nvGrpSpPr>
          <p:cNvPr id="98" name="Group 97"/>
          <p:cNvGrpSpPr/>
          <p:nvPr/>
        </p:nvGrpSpPr>
        <p:grpSpPr>
          <a:xfrm>
            <a:off x="5322489" y="319177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9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0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1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2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3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4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5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6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7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8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9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0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111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8"/>
          </p:nvPr>
        </p:nvSpPr>
        <p:spPr>
          <a:xfrm>
            <a:off x="5546780" y="529603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grpSp>
        <p:nvGrpSpPr>
          <p:cNvPr id="112" name="Group 111"/>
          <p:cNvGrpSpPr/>
          <p:nvPr/>
        </p:nvGrpSpPr>
        <p:grpSpPr>
          <a:xfrm>
            <a:off x="5322489" y="3245640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1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125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9"/>
          </p:nvPr>
        </p:nvSpPr>
        <p:spPr>
          <a:xfrm>
            <a:off x="5546780" y="3456066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126" name="Text Placeholder 3"/>
          <p:cNvSpPr>
            <a:spLocks noGrp="1"/>
          </p:cNvSpPr>
          <p:nvPr>
            <p:ph type="body" sz="half" idx="21"/>
          </p:nvPr>
        </p:nvSpPr>
        <p:spPr>
          <a:xfrm>
            <a:off x="9066214" y="2484992"/>
            <a:ext cx="2286000" cy="3248729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11/30/2021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87425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11732" y="1330347"/>
            <a:ext cx="3840480" cy="210312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6613" y="914400"/>
            <a:ext cx="6172201" cy="5029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11732" y="3555523"/>
            <a:ext cx="3840480" cy="238807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65213" y="6019801"/>
            <a:ext cx="762000" cy="228600"/>
          </a:xfrm>
        </p:spPr>
        <p:txBody>
          <a:bodyPr/>
          <a:lstStyle>
            <a:lvl1pPr algn="l">
              <a:defRPr/>
            </a:lvl1pPr>
          </a:lstStyle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75611" y="6019801"/>
            <a:ext cx="1396260" cy="228600"/>
          </a:xfrm>
        </p:spPr>
        <p:txBody>
          <a:bodyPr/>
          <a:lstStyle/>
          <a:p>
            <a:fld id="{4CF99945-0A15-4715-AB6C-F5E56CF20F70}" type="datetimeFigureOut">
              <a:rPr lang="en-US"/>
              <a:t>11/30/2021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39762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2891" y="1330347"/>
            <a:ext cx="3840480" cy="210312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grpSp>
        <p:nvGrpSpPr>
          <p:cNvPr id="8" name="Group 7"/>
          <p:cNvGrpSpPr/>
          <p:nvPr/>
        </p:nvGrpSpPr>
        <p:grpSpPr>
          <a:xfrm>
            <a:off x="595546" y="781398"/>
            <a:ext cx="6433398" cy="5053665"/>
            <a:chOff x="5162444" y="781398"/>
            <a:chExt cx="6433398" cy="5053665"/>
          </a:xfrm>
        </p:grpSpPr>
        <p:sp>
          <p:nvSpPr>
            <p:cNvPr id="9" name="Freeform 42"/>
            <p:cNvSpPr>
              <a:spLocks/>
            </p:cNvSpPr>
            <p:nvPr/>
          </p:nvSpPr>
          <p:spPr bwMode="auto">
            <a:xfrm rot="16200000" flipV="1">
              <a:off x="3342557" y="3275021"/>
              <a:ext cx="3827994" cy="17568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" name="Freeform 43"/>
            <p:cNvSpPr>
              <a:spLocks/>
            </p:cNvSpPr>
            <p:nvPr/>
          </p:nvSpPr>
          <p:spPr bwMode="auto">
            <a:xfrm rot="16200000" flipV="1">
              <a:off x="9565728" y="3299447"/>
              <a:ext cx="3836876" cy="17568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5814205" y="859113"/>
              <a:ext cx="5129146" cy="4880471"/>
              <a:chOff x="7856559" y="859113"/>
              <a:chExt cx="3086791" cy="4880471"/>
            </a:xfrm>
          </p:grpSpPr>
          <p:sp>
            <p:nvSpPr>
              <p:cNvPr id="20" name="Freeform 41"/>
              <p:cNvSpPr>
                <a:spLocks/>
              </p:cNvSpPr>
              <p:nvPr/>
            </p:nvSpPr>
            <p:spPr bwMode="auto">
              <a:xfrm rot="16200000" flipV="1">
                <a:off x="9392183" y="4188416"/>
                <a:ext cx="15544" cy="3086791"/>
              </a:xfrm>
              <a:custGeom>
                <a:avLst/>
                <a:gdLst>
                  <a:gd name="T0" fmla="*/ 3 w 5"/>
                  <a:gd name="T1" fmla="*/ 0 h 868"/>
                  <a:gd name="T2" fmla="*/ 4 w 5"/>
                  <a:gd name="T3" fmla="*/ 217 h 868"/>
                  <a:gd name="T4" fmla="*/ 3 w 5"/>
                  <a:gd name="T5" fmla="*/ 326 h 868"/>
                  <a:gd name="T6" fmla="*/ 4 w 5"/>
                  <a:gd name="T7" fmla="*/ 434 h 868"/>
                  <a:gd name="T8" fmla="*/ 4 w 5"/>
                  <a:gd name="T9" fmla="*/ 651 h 868"/>
                  <a:gd name="T10" fmla="*/ 4 w 5"/>
                  <a:gd name="T11" fmla="*/ 760 h 868"/>
                  <a:gd name="T12" fmla="*/ 3 w 5"/>
                  <a:gd name="T13" fmla="*/ 868 h 868"/>
                  <a:gd name="T14" fmla="*/ 2 w 5"/>
                  <a:gd name="T15" fmla="*/ 868 h 868"/>
                  <a:gd name="T16" fmla="*/ 1 w 5"/>
                  <a:gd name="T17" fmla="*/ 760 h 868"/>
                  <a:gd name="T18" fmla="*/ 0 w 5"/>
                  <a:gd name="T19" fmla="*/ 651 h 868"/>
                  <a:gd name="T20" fmla="*/ 1 w 5"/>
                  <a:gd name="T21" fmla="*/ 434 h 868"/>
                  <a:gd name="T22" fmla="*/ 2 w 5"/>
                  <a:gd name="T23" fmla="*/ 326 h 868"/>
                  <a:gd name="T24" fmla="*/ 1 w 5"/>
                  <a:gd name="T25" fmla="*/ 217 h 868"/>
                  <a:gd name="T26" fmla="*/ 2 w 5"/>
                  <a:gd name="T27" fmla="*/ 0 h 868"/>
                  <a:gd name="T28" fmla="*/ 3 w 5"/>
                  <a:gd name="T29" fmla="*/ 0 h 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868">
                    <a:moveTo>
                      <a:pt x="3" y="0"/>
                    </a:moveTo>
                    <a:cubicBezTo>
                      <a:pt x="4" y="73"/>
                      <a:pt x="4" y="145"/>
                      <a:pt x="4" y="217"/>
                    </a:cubicBezTo>
                    <a:cubicBezTo>
                      <a:pt x="4" y="253"/>
                      <a:pt x="3" y="290"/>
                      <a:pt x="3" y="326"/>
                    </a:cubicBezTo>
                    <a:cubicBezTo>
                      <a:pt x="3" y="362"/>
                      <a:pt x="3" y="398"/>
                      <a:pt x="4" y="434"/>
                    </a:cubicBezTo>
                    <a:cubicBezTo>
                      <a:pt x="4" y="507"/>
                      <a:pt x="5" y="579"/>
                      <a:pt x="4" y="651"/>
                    </a:cubicBezTo>
                    <a:cubicBezTo>
                      <a:pt x="5" y="687"/>
                      <a:pt x="4" y="724"/>
                      <a:pt x="4" y="760"/>
                    </a:cubicBezTo>
                    <a:cubicBezTo>
                      <a:pt x="4" y="796"/>
                      <a:pt x="3" y="832"/>
                      <a:pt x="3" y="868"/>
                    </a:cubicBezTo>
                    <a:cubicBezTo>
                      <a:pt x="2" y="868"/>
                      <a:pt x="2" y="868"/>
                      <a:pt x="2" y="868"/>
                    </a:cubicBezTo>
                    <a:cubicBezTo>
                      <a:pt x="2" y="832"/>
                      <a:pt x="1" y="796"/>
                      <a:pt x="1" y="760"/>
                    </a:cubicBezTo>
                    <a:cubicBezTo>
                      <a:pt x="1" y="724"/>
                      <a:pt x="0" y="687"/>
                      <a:pt x="0" y="651"/>
                    </a:cubicBezTo>
                    <a:cubicBezTo>
                      <a:pt x="0" y="579"/>
                      <a:pt x="1" y="507"/>
                      <a:pt x="1" y="434"/>
                    </a:cubicBezTo>
                    <a:cubicBezTo>
                      <a:pt x="2" y="398"/>
                      <a:pt x="2" y="362"/>
                      <a:pt x="2" y="326"/>
                    </a:cubicBezTo>
                    <a:cubicBezTo>
                      <a:pt x="2" y="290"/>
                      <a:pt x="1" y="253"/>
                      <a:pt x="1" y="217"/>
                    </a:cubicBezTo>
                    <a:cubicBezTo>
                      <a:pt x="0" y="145"/>
                      <a:pt x="1" y="73"/>
                      <a:pt x="2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1" name="Freeform 44"/>
              <p:cNvSpPr>
                <a:spLocks/>
              </p:cNvSpPr>
              <p:nvPr/>
            </p:nvSpPr>
            <p:spPr bwMode="auto">
              <a:xfrm rot="16200000" flipV="1">
                <a:off x="9366943" y="-651271"/>
                <a:ext cx="13322" cy="3034090"/>
              </a:xfrm>
              <a:custGeom>
                <a:avLst/>
                <a:gdLst>
                  <a:gd name="T0" fmla="*/ 2 w 4"/>
                  <a:gd name="T1" fmla="*/ 853 h 853"/>
                  <a:gd name="T2" fmla="*/ 0 w 4"/>
                  <a:gd name="T3" fmla="*/ 640 h 853"/>
                  <a:gd name="T4" fmla="*/ 1 w 4"/>
                  <a:gd name="T5" fmla="*/ 533 h 853"/>
                  <a:gd name="T6" fmla="*/ 1 w 4"/>
                  <a:gd name="T7" fmla="*/ 427 h 853"/>
                  <a:gd name="T8" fmla="*/ 0 w 4"/>
                  <a:gd name="T9" fmla="*/ 213 h 853"/>
                  <a:gd name="T10" fmla="*/ 0 w 4"/>
                  <a:gd name="T11" fmla="*/ 107 h 853"/>
                  <a:gd name="T12" fmla="*/ 2 w 4"/>
                  <a:gd name="T13" fmla="*/ 0 h 853"/>
                  <a:gd name="T14" fmla="*/ 2 w 4"/>
                  <a:gd name="T15" fmla="*/ 0 h 853"/>
                  <a:gd name="T16" fmla="*/ 3 w 4"/>
                  <a:gd name="T17" fmla="*/ 107 h 853"/>
                  <a:gd name="T18" fmla="*/ 4 w 4"/>
                  <a:gd name="T19" fmla="*/ 213 h 853"/>
                  <a:gd name="T20" fmla="*/ 3 w 4"/>
                  <a:gd name="T21" fmla="*/ 427 h 853"/>
                  <a:gd name="T22" fmla="*/ 2 w 4"/>
                  <a:gd name="T23" fmla="*/ 533 h 853"/>
                  <a:gd name="T24" fmla="*/ 3 w 4"/>
                  <a:gd name="T25" fmla="*/ 640 h 853"/>
                  <a:gd name="T26" fmla="*/ 2 w 4"/>
                  <a:gd name="T27" fmla="*/ 853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853">
                    <a:moveTo>
                      <a:pt x="2" y="853"/>
                    </a:moveTo>
                    <a:cubicBezTo>
                      <a:pt x="0" y="782"/>
                      <a:pt x="0" y="711"/>
                      <a:pt x="0" y="640"/>
                    </a:cubicBezTo>
                    <a:cubicBezTo>
                      <a:pt x="0" y="604"/>
                      <a:pt x="1" y="569"/>
                      <a:pt x="1" y="533"/>
                    </a:cubicBezTo>
                    <a:cubicBezTo>
                      <a:pt x="1" y="498"/>
                      <a:pt x="1" y="462"/>
                      <a:pt x="1" y="427"/>
                    </a:cubicBezTo>
                    <a:cubicBezTo>
                      <a:pt x="0" y="356"/>
                      <a:pt x="0" y="284"/>
                      <a:pt x="0" y="213"/>
                    </a:cubicBezTo>
                    <a:cubicBezTo>
                      <a:pt x="0" y="178"/>
                      <a:pt x="0" y="142"/>
                      <a:pt x="0" y="107"/>
                    </a:cubicBezTo>
                    <a:cubicBezTo>
                      <a:pt x="1" y="71"/>
                      <a:pt x="1" y="36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36"/>
                      <a:pt x="3" y="71"/>
                      <a:pt x="3" y="107"/>
                    </a:cubicBezTo>
                    <a:cubicBezTo>
                      <a:pt x="4" y="142"/>
                      <a:pt x="4" y="178"/>
                      <a:pt x="4" y="213"/>
                    </a:cubicBezTo>
                    <a:cubicBezTo>
                      <a:pt x="4" y="284"/>
                      <a:pt x="3" y="356"/>
                      <a:pt x="3" y="427"/>
                    </a:cubicBezTo>
                    <a:cubicBezTo>
                      <a:pt x="3" y="462"/>
                      <a:pt x="2" y="498"/>
                      <a:pt x="2" y="533"/>
                    </a:cubicBezTo>
                    <a:cubicBezTo>
                      <a:pt x="3" y="569"/>
                      <a:pt x="3" y="604"/>
                      <a:pt x="3" y="640"/>
                    </a:cubicBezTo>
                    <a:cubicBezTo>
                      <a:pt x="4" y="711"/>
                      <a:pt x="3" y="782"/>
                      <a:pt x="2" y="85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sp>
          <p:nvSpPr>
            <p:cNvPr id="12" name="Freeform 45"/>
            <p:cNvSpPr>
              <a:spLocks noEditPoints="1"/>
            </p:cNvSpPr>
            <p:nvPr/>
          </p:nvSpPr>
          <p:spPr bwMode="auto">
            <a:xfrm rot="16200000" flipV="1">
              <a:off x="5186001" y="5323012"/>
              <a:ext cx="477390" cy="524504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" name="Freeform 46"/>
            <p:cNvSpPr>
              <a:spLocks noEditPoints="1"/>
            </p:cNvSpPr>
            <p:nvPr/>
          </p:nvSpPr>
          <p:spPr bwMode="auto">
            <a:xfrm rot="16200000" flipV="1">
              <a:off x="5197295" y="5324846"/>
              <a:ext cx="477390" cy="511956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" name="Freeform 47"/>
            <p:cNvSpPr>
              <a:spLocks noEditPoints="1"/>
            </p:cNvSpPr>
            <p:nvPr/>
          </p:nvSpPr>
          <p:spPr bwMode="auto">
            <a:xfrm rot="16200000" flipV="1">
              <a:off x="11076843" y="5321082"/>
              <a:ext cx="508476" cy="519485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" name="Freeform 48"/>
            <p:cNvSpPr>
              <a:spLocks noEditPoints="1"/>
            </p:cNvSpPr>
            <p:nvPr/>
          </p:nvSpPr>
          <p:spPr bwMode="auto">
            <a:xfrm rot="16200000" flipV="1">
              <a:off x="11093207" y="5321324"/>
              <a:ext cx="470728" cy="534543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" name="Freeform 49"/>
            <p:cNvSpPr>
              <a:spLocks noEditPoints="1"/>
            </p:cNvSpPr>
            <p:nvPr/>
          </p:nvSpPr>
          <p:spPr bwMode="auto">
            <a:xfrm rot="16200000" flipV="1">
              <a:off x="11051654" y="771453"/>
              <a:ext cx="468508" cy="519485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" name="Freeform 50"/>
            <p:cNvSpPr>
              <a:spLocks noEditPoints="1"/>
            </p:cNvSpPr>
            <p:nvPr/>
          </p:nvSpPr>
          <p:spPr bwMode="auto">
            <a:xfrm rot="16200000" flipV="1">
              <a:off x="11044126" y="786511"/>
              <a:ext cx="468508" cy="489370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" name="Freeform 51"/>
            <p:cNvSpPr>
              <a:spLocks noEditPoints="1"/>
            </p:cNvSpPr>
            <p:nvPr/>
          </p:nvSpPr>
          <p:spPr bwMode="auto">
            <a:xfrm rot="16200000" flipV="1">
              <a:off x="5232723" y="721157"/>
              <a:ext cx="424100" cy="544581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" name="Freeform 52"/>
            <p:cNvSpPr>
              <a:spLocks noEditPoints="1"/>
            </p:cNvSpPr>
            <p:nvPr/>
          </p:nvSpPr>
          <p:spPr bwMode="auto">
            <a:xfrm rot="16200000" flipV="1">
              <a:off x="5241796" y="749729"/>
              <a:ext cx="428541" cy="491879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836613" y="1031195"/>
            <a:ext cx="5943600" cy="4572000"/>
          </a:xfr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92891" y="3555521"/>
            <a:ext cx="3840480" cy="216851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11/30/2021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5957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11/30/2021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47936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624268" y="304800"/>
            <a:ext cx="1729531" cy="56769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304800"/>
            <a:ext cx="8633671" cy="56769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11/30/2021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05803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11/30/2021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9630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5613" y="1828800"/>
            <a:ext cx="6858002" cy="1828800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5610" y="3733800"/>
            <a:ext cx="6858002" cy="9144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29257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5212" y="1825625"/>
            <a:ext cx="4954588" cy="418795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4951414" cy="418795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11/30/2021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72755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1681163"/>
            <a:ext cx="4956048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505075"/>
            <a:ext cx="4956048" cy="34766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4956048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4956048" cy="34766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11/30/2021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18571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11/30/2021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12816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11/30/2021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47874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212" y="304799"/>
            <a:ext cx="10058402" cy="1216152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1052422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0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6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7"/>
          </p:nvPr>
        </p:nvSpPr>
        <p:spPr>
          <a:xfrm>
            <a:off x="1265028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39" name="Text Placeholder 3"/>
          <p:cNvSpPr>
            <a:spLocks noGrp="1"/>
          </p:cNvSpPr>
          <p:nvPr>
            <p:ph type="body" sz="half" idx="2"/>
          </p:nvPr>
        </p:nvSpPr>
        <p:spPr>
          <a:xfrm>
            <a:off x="1052423" y="4935990"/>
            <a:ext cx="4368980" cy="100761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6763111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7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8"/>
          </p:nvPr>
        </p:nvSpPr>
        <p:spPr>
          <a:xfrm>
            <a:off x="6975717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40" name="Text Placeholder 3"/>
          <p:cNvSpPr>
            <a:spLocks noGrp="1"/>
          </p:cNvSpPr>
          <p:nvPr>
            <p:ph type="body" sz="half" idx="19"/>
          </p:nvPr>
        </p:nvSpPr>
        <p:spPr>
          <a:xfrm>
            <a:off x="6742908" y="4935990"/>
            <a:ext cx="4368980" cy="100761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11/30/2021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68274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grpSp>
        <p:nvGrpSpPr>
          <p:cNvPr id="52" name="Group 51"/>
          <p:cNvGrpSpPr>
            <a:grpSpLocks noChangeAspect="1"/>
          </p:cNvGrpSpPr>
          <p:nvPr/>
        </p:nvGrpSpPr>
        <p:grpSpPr>
          <a:xfrm rot="5400000">
            <a:off x="104513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5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79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19"/>
          </p:nvPr>
        </p:nvSpPr>
        <p:spPr>
          <a:xfrm>
            <a:off x="1249168" y="1824285"/>
            <a:ext cx="2715289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81" name="Text Placeholder 3"/>
          <p:cNvSpPr>
            <a:spLocks noGrp="1"/>
          </p:cNvSpPr>
          <p:nvPr>
            <p:ph type="body" sz="half" idx="2"/>
          </p:nvPr>
        </p:nvSpPr>
        <p:spPr>
          <a:xfrm>
            <a:off x="1235212" y="4947405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grpSp>
        <p:nvGrpSpPr>
          <p:cNvPr id="84" name="Group 83"/>
          <p:cNvGrpSpPr>
            <a:grpSpLocks noChangeAspect="1"/>
          </p:cNvGrpSpPr>
          <p:nvPr userDrawn="1"/>
        </p:nvGrpSpPr>
        <p:grpSpPr>
          <a:xfrm rot="5400000">
            <a:off x="4517135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6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7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8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9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0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1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2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3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4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5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6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78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18"/>
          </p:nvPr>
        </p:nvSpPr>
        <p:spPr>
          <a:xfrm>
            <a:off x="4720924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82" name="Text Placeholder 3"/>
          <p:cNvSpPr>
            <a:spLocks noGrp="1"/>
          </p:cNvSpPr>
          <p:nvPr>
            <p:ph type="body" sz="half" idx="21"/>
          </p:nvPr>
        </p:nvSpPr>
        <p:spPr>
          <a:xfrm>
            <a:off x="4707208" y="4947405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grpSp>
        <p:nvGrpSpPr>
          <p:cNvPr id="97" name="Group 96"/>
          <p:cNvGrpSpPr>
            <a:grpSpLocks noChangeAspect="1"/>
          </p:cNvGrpSpPr>
          <p:nvPr userDrawn="1"/>
        </p:nvGrpSpPr>
        <p:grpSpPr>
          <a:xfrm rot="5400000">
            <a:off x="801900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8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9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0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1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2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3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4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5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6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7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8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9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80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20"/>
          </p:nvPr>
        </p:nvSpPr>
        <p:spPr>
          <a:xfrm>
            <a:off x="8222798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83" name="Text Placeholder 3"/>
          <p:cNvSpPr>
            <a:spLocks noGrp="1"/>
          </p:cNvSpPr>
          <p:nvPr>
            <p:ph type="body" sz="half" idx="22"/>
          </p:nvPr>
        </p:nvSpPr>
        <p:spPr>
          <a:xfrm>
            <a:off x="8209082" y="4947405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11/30/2021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819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5214" y="1752600"/>
            <a:ext cx="10058400" cy="4229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213" y="6019801"/>
            <a:ext cx="762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fld id="{022B156B-59AE-415F-B24B-8756D48BB97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79613" y="6019801"/>
            <a:ext cx="5943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fld id="{4CF99945-0A15-4715-AB6C-F5E56CF20F70}" type="datetimeFigureOut">
              <a:rPr lang="en-US" smtClean="0"/>
              <a:pPr/>
              <a:t>11/30/2021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630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62" r:id="rId10"/>
    <p:sldLayoutId id="2147483656" r:id="rId11"/>
    <p:sldLayoutId id="2147483657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3464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6.png"/><Relationship Id="rId4" Type="http://schemas.openxmlformats.org/officeDocument/2006/relationships/image" Target="../media/image7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40368" y="3875816"/>
            <a:ext cx="5232232" cy="401191"/>
          </a:xfrm>
        </p:spPr>
        <p:txBody>
          <a:bodyPr>
            <a:noAutofit/>
          </a:bodyPr>
          <a:lstStyle/>
          <a:p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Vũ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Thu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Hằng</a:t>
            </a:r>
            <a:endParaRPr lang="en-US" sz="3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02403" y="296650"/>
            <a:ext cx="58701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VÀ ĐÀO TẠO QUẬN LONG BIÊN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48357" y="688550"/>
            <a:ext cx="35542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HOA SỮA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934963" y="1516516"/>
            <a:ext cx="70414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THẨM MỸ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042838" y="2697020"/>
            <a:ext cx="57910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8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So </a:t>
            </a:r>
            <a:r>
              <a:rPr lang="en-US" sz="28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28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to- </a:t>
            </a:r>
            <a:r>
              <a:rPr lang="en-US" sz="28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8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4140368" y="3617859"/>
            <a:ext cx="3962232" cy="4011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3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C4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282347" y="5768044"/>
            <a:ext cx="32624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 HỌC 2020 - 2021</a:t>
            </a:r>
          </a:p>
        </p:txBody>
      </p:sp>
      <p:pic>
        <p:nvPicPr>
          <p:cNvPr id="8" name="gia_dinh_gau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5240" y="618713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675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073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8472739-2245-48AB-8628-EFC922CD26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352149" cy="7020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83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B0496E9-3465-4373-A486-640DC6E0F07F}"/>
              </a:ext>
            </a:extLst>
          </p:cNvPr>
          <p:cNvSpPr txBox="1"/>
          <p:nvPr/>
        </p:nvSpPr>
        <p:spPr>
          <a:xfrm>
            <a:off x="960894" y="2216256"/>
            <a:ext cx="98104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Trân</a:t>
            </a:r>
            <a:r>
              <a:rPr lang="en-US" sz="48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48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48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ơn</a:t>
            </a:r>
            <a:endParaRPr lang="en-US" sz="480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0421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984500" y="2767280"/>
            <a:ext cx="7645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0000FF"/>
                </a:solidFill>
              </a:rPr>
              <a:t>Hoạt</a:t>
            </a:r>
            <a:r>
              <a:rPr lang="en-US" sz="4000" b="1" dirty="0">
                <a:solidFill>
                  <a:srgbClr val="0000FF"/>
                </a:solidFill>
              </a:rPr>
              <a:t> </a:t>
            </a:r>
            <a:r>
              <a:rPr lang="en-US" sz="4000" b="1" dirty="0" err="1">
                <a:solidFill>
                  <a:srgbClr val="0000FF"/>
                </a:solidFill>
              </a:rPr>
              <a:t>động</a:t>
            </a:r>
            <a:r>
              <a:rPr lang="en-US" sz="4000" b="1" dirty="0">
                <a:solidFill>
                  <a:srgbClr val="0000FF"/>
                </a:solidFill>
              </a:rPr>
              <a:t> 1: </a:t>
            </a:r>
            <a:r>
              <a:rPr lang="en-US" sz="4000" b="1" dirty="0" err="1">
                <a:solidFill>
                  <a:srgbClr val="0000FF"/>
                </a:solidFill>
              </a:rPr>
              <a:t>Trò</a:t>
            </a:r>
            <a:r>
              <a:rPr lang="en-US" sz="4000" b="1" dirty="0">
                <a:solidFill>
                  <a:srgbClr val="0000FF"/>
                </a:solidFill>
              </a:rPr>
              <a:t> </a:t>
            </a:r>
            <a:r>
              <a:rPr lang="en-US" sz="4000" b="1" dirty="0" err="1">
                <a:solidFill>
                  <a:srgbClr val="0000FF"/>
                </a:solidFill>
              </a:rPr>
              <a:t>chuyện</a:t>
            </a:r>
            <a:endParaRPr lang="en-US" sz="4000" b="1" dirty="0">
              <a:solidFill>
                <a:srgbClr val="0000FF"/>
              </a:solidFill>
            </a:endParaRPr>
          </a:p>
        </p:txBody>
      </p:sp>
      <p:pic>
        <p:nvPicPr>
          <p:cNvPr id="6" name="Anh Phi Công Ơi Bea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063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65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984500" y="2767280"/>
            <a:ext cx="7645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0000FF"/>
                </a:solidFill>
              </a:rPr>
              <a:t>Hoạt</a:t>
            </a:r>
            <a:r>
              <a:rPr lang="en-US" sz="4000" b="1" dirty="0">
                <a:solidFill>
                  <a:srgbClr val="0000FF"/>
                </a:solidFill>
              </a:rPr>
              <a:t> </a:t>
            </a:r>
            <a:r>
              <a:rPr lang="en-US" sz="4000" b="1" dirty="0" err="1">
                <a:solidFill>
                  <a:srgbClr val="0000FF"/>
                </a:solidFill>
              </a:rPr>
              <a:t>động</a:t>
            </a:r>
            <a:r>
              <a:rPr lang="en-US" sz="4000" b="1" dirty="0">
                <a:solidFill>
                  <a:srgbClr val="0000FF"/>
                </a:solidFill>
              </a:rPr>
              <a:t> 2: </a:t>
            </a:r>
            <a:r>
              <a:rPr lang="en-US" sz="4000" b="1" dirty="0" err="1">
                <a:solidFill>
                  <a:srgbClr val="0000FF"/>
                </a:solidFill>
              </a:rPr>
              <a:t>Bé</a:t>
            </a:r>
            <a:r>
              <a:rPr lang="en-US" sz="4000" b="1" dirty="0">
                <a:solidFill>
                  <a:srgbClr val="0000FF"/>
                </a:solidFill>
              </a:rPr>
              <a:t> </a:t>
            </a:r>
            <a:r>
              <a:rPr lang="en-US" sz="4000" b="1" dirty="0" err="1">
                <a:solidFill>
                  <a:srgbClr val="0000FF"/>
                </a:solidFill>
              </a:rPr>
              <a:t>vui</a:t>
            </a:r>
            <a:r>
              <a:rPr lang="en-US" sz="4000" b="1" dirty="0">
                <a:solidFill>
                  <a:srgbClr val="0000FF"/>
                </a:solidFill>
              </a:rPr>
              <a:t> </a:t>
            </a:r>
            <a:r>
              <a:rPr lang="en-US" sz="4000" b="1" dirty="0" err="1">
                <a:solidFill>
                  <a:srgbClr val="0000FF"/>
                </a:solidFill>
              </a:rPr>
              <a:t>Học</a:t>
            </a:r>
            <a:r>
              <a:rPr lang="en-US" sz="4000" b="1" dirty="0">
                <a:solidFill>
                  <a:srgbClr val="0000FF"/>
                </a:solidFill>
              </a:rPr>
              <a:t> </a:t>
            </a:r>
            <a:r>
              <a:rPr lang="en-US" sz="4000" b="1" dirty="0" err="1">
                <a:solidFill>
                  <a:srgbClr val="0000FF"/>
                </a:solidFill>
              </a:rPr>
              <a:t>toán</a:t>
            </a:r>
            <a:endParaRPr lang="en-US" sz="40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7005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68E4F53-AD86-4E2A-9214-DC1425245D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80269"/>
            <a:ext cx="12192000" cy="7838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5169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CEF64EC-B493-41FA-8AD3-F75B9C81A6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891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B9E78C7-CA97-4B2D-A354-4CB3C7C1D9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74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431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B0A8066-CDDC-49A4-989F-6AF20DF902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8380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95FFB1C-886C-4925-AA1B-7FFC897043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55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1367F98-9778-486C-9C66-AE2AAC84CE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501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theme/theme1.xml><?xml version="1.0" encoding="utf-8"?>
<a:theme xmlns:a="http://schemas.openxmlformats.org/drawingml/2006/main" name="Nature Illustration 16x9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3431377.potx" id="{56A48130-F36A-41C3-8C0C-0EF853C6708B}" vid="{0432F83B-7085-406B-BFE7-677E72A6CADA}"/>
    </a:ext>
  </a:extLst>
</a:theme>
</file>

<file path=ppt/theme/theme2.xml><?xml version="1.0" encoding="utf-8"?>
<a:theme xmlns:a="http://schemas.openxmlformats.org/drawingml/2006/main" name="Office Them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Rainbow presentation</Template>
  <TotalTime>477</TotalTime>
  <Words>62</Words>
  <Application>Microsoft Office PowerPoint</Application>
  <PresentationFormat>Widescreen</PresentationFormat>
  <Paragraphs>13</Paragraphs>
  <Slides>11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Segoe Print</vt:lpstr>
      <vt:lpstr>Times New Roman</vt:lpstr>
      <vt:lpstr>Nature Illustration 16x9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Chú rùa tìm nhà</dc:title>
  <dc:creator>EMAIL  SECURITY TEAM</dc:creator>
  <cp:lastModifiedBy>Hello</cp:lastModifiedBy>
  <cp:revision>27</cp:revision>
  <dcterms:created xsi:type="dcterms:W3CDTF">2019-11-06T04:12:19Z</dcterms:created>
  <dcterms:modified xsi:type="dcterms:W3CDTF">2021-11-29T17:32:37Z</dcterms:modified>
</cp:coreProperties>
</file>