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61" r:id="rId4"/>
    <p:sldId id="262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7" autoAdjust="0"/>
    <p:restoredTop sz="94660"/>
  </p:normalViewPr>
  <p:slideViewPr>
    <p:cSldViewPr snapToGrid="0">
      <p:cViewPr varScale="1">
        <p:scale>
          <a:sx n="94" d="100"/>
          <a:sy n="94" d="100"/>
        </p:scale>
        <p:origin x="53" y="1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589DA-19DD-4688-B473-FF88C2EADE73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9D51-BE63-440D-AEC4-406D55CB4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73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589DA-19DD-4688-B473-FF88C2EADE73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9D51-BE63-440D-AEC4-406D55CB4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74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589DA-19DD-4688-B473-FF88C2EADE73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9D51-BE63-440D-AEC4-406D55CB4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86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589DA-19DD-4688-B473-FF88C2EADE73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9D51-BE63-440D-AEC4-406D55CB4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6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589DA-19DD-4688-B473-FF88C2EADE73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9D51-BE63-440D-AEC4-406D55CB4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97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589DA-19DD-4688-B473-FF88C2EADE73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9D51-BE63-440D-AEC4-406D55CB4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623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589DA-19DD-4688-B473-FF88C2EADE73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9D51-BE63-440D-AEC4-406D55CB4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682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589DA-19DD-4688-B473-FF88C2EADE73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9D51-BE63-440D-AEC4-406D55CB4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033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589DA-19DD-4688-B473-FF88C2EADE73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9D51-BE63-440D-AEC4-406D55CB4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10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589DA-19DD-4688-B473-FF88C2EADE73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9D51-BE63-440D-AEC4-406D55CB4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73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589DA-19DD-4688-B473-FF88C2EADE73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9D51-BE63-440D-AEC4-406D55CB4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10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589DA-19DD-4688-B473-FF88C2EADE73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B9D51-BE63-440D-AEC4-406D55CB4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01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39818" y="473529"/>
            <a:ext cx="3712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QUẬN LONG BIÊN</a:t>
            </a:r>
          </a:p>
          <a:p>
            <a:pPr algn="ctr"/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649" y="1197428"/>
            <a:ext cx="868700" cy="9497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19135" y="2286331"/>
            <a:ext cx="33137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HÌNH</a:t>
            </a:r>
            <a:endParaRPr lang="en-US" sz="4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8321" y="3256452"/>
            <a:ext cx="6928500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In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24 – 36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57850" y="6425293"/>
            <a:ext cx="1749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2021-2022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27762" y="960664"/>
            <a:ext cx="16642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263" y="141264"/>
            <a:ext cx="814534" cy="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48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933" y="4322362"/>
            <a:ext cx="2535638" cy="25356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876" y="1517275"/>
            <a:ext cx="3444737" cy="31006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263" y="141264"/>
            <a:ext cx="814534" cy="819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697497" y="1041608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1600" y="141264"/>
            <a:ext cx="1970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53" y="1870833"/>
            <a:ext cx="3314214" cy="22390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501" y="1706268"/>
            <a:ext cx="2840053" cy="251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5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" y="0"/>
            <a:ext cx="12182134" cy="691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7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D in ho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hướng dẫ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2661" y="62379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3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51</Words>
  <Application>Microsoft Office PowerPoint</Application>
  <PresentationFormat>Widescreen</PresentationFormat>
  <Paragraphs>11</Paragraphs>
  <Slides>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</cp:revision>
  <dcterms:created xsi:type="dcterms:W3CDTF">2021-09-25T16:18:37Z</dcterms:created>
  <dcterms:modified xsi:type="dcterms:W3CDTF">2021-12-15T06:47:49Z</dcterms:modified>
</cp:coreProperties>
</file>