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6" r:id="rId4"/>
    <p:sldId id="287" r:id="rId5"/>
    <p:sldId id="295" r:id="rId6"/>
    <p:sldId id="289" r:id="rId7"/>
    <p:sldId id="294" r:id="rId8"/>
    <p:sldId id="291" r:id="rId9"/>
    <p:sldId id="296" r:id="rId10"/>
    <p:sldId id="290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à Nguyễn Minh Vân" initials="HNMV" lastIdx="1" clrIdx="0">
    <p:extLst>
      <p:ext uri="{19B8F6BF-5375-455C-9EA6-DF929625EA0E}">
        <p15:presenceInfo xmlns:p15="http://schemas.microsoft.com/office/powerpoint/2012/main" userId="f6d2d59a2994a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69B3-8197-4B4C-B071-5E7E1C084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89F30-6009-4968-99E5-8728AC60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E6CC7-C202-400F-94E6-D9C05C77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4F92B-209B-4DF6-8A9D-A7C8E509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78090-C5F3-4C88-B844-E6FCACE5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3D70-7A70-4600-9029-02EA80F4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A265E-3702-4CB2-825F-AC3A852E9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AEB8-DC21-43EE-87C8-A4CB27F5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81251-EE77-41D5-BB07-2CBB33B3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8C1C-0F96-452C-BCE2-EB26132C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90B00-441E-434E-829A-DF1CAC9B0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CE941-1C14-47EA-A673-50BB85F2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25DF7-8B6A-43CC-B4DA-4020D83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2133-7E1F-4C17-A06C-A380F187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615D-A9C1-4F2A-A4A0-E62FBF9B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25CD-6B46-41C5-BB9A-0B0813B6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3576D-1CA0-475D-BE9F-209CE807E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16AFA-C60F-459C-973A-1212C10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102A5-F67F-41D2-8FD9-402D4442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CD9B7-B362-4732-B6B8-58B9896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038C-F345-4BBE-967E-88DD9F1A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3AC40-A8A4-40DF-AC03-4B79033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0873-0AFC-42E8-A7EF-39669B38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54428-7BEA-431C-A5B8-A9BF866C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B1F36-CBF2-4DA5-905A-43AFDBD2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9611-3EE7-4F3B-A06A-0FB38AA4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46B5-A303-4E9D-91E0-97027AB6C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23F4B-F10E-4E1C-9774-E581CECAE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3EB5E-56A4-41FA-87AC-5A3E8535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E8EB0-81DB-452E-8892-8CE905C9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C5B8E-3DD5-490F-9961-DCBD799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E7BA-F8EE-47AF-93B5-166A9958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4E1FE-0D7E-4F08-82C8-123511D86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66EE9-6F1B-42E9-9960-DF78ED249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4254C-3C0D-4842-AC3C-7260CF2E1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4D776-9E22-4394-A13E-9C0D8903B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B5C51-E4E5-4311-98BD-396DCE3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CBCD7-C876-450A-BF05-3C473F1F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C1693-81BD-46E1-9BB7-3DE34E82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2E5D-9ED8-4765-9E63-6070AE4F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87547-2746-4FCB-860C-1A3AD1DA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B09AF-CC73-48B8-8DC1-F259E86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6C965-D5C0-4B5E-B8A7-3AC470E3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B1201-EFCD-447C-AB45-8D7D1B5B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8729C-0876-4FB5-AF0D-DC9DD4CF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C2877-E1A4-4F76-9677-7135921C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681-CA3E-4150-ADC6-6D12B488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3F22-8498-492E-B16A-5A5EFF7A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181B4-B16D-4DE3-80A6-1EFE31131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C7EF2-DA31-4FE0-9EBF-EC5F1F54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ECCC2-D7B0-4139-BF06-2250F503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DCDA6-B5AA-4092-87B9-68BC789E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A556-6227-4085-951A-66A7426F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F9627-EE42-4010-B9C8-66A04674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F74AF-498F-45C8-BBDD-A1D951D7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4A9D-DAED-4318-B72E-C0D7BE37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7F09E-D6F7-49F3-9448-D9CFE7B6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D1C14-717B-4585-A54D-7FA1932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3C34B-A925-479E-9EFB-B34EABFF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2A16F-67D5-419E-8C3B-2D1B2D27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AF24D-D405-4CD4-BB7E-2B0B875DC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A9FD-5F33-40A6-8E58-27BDD858CCB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7F70E-52C9-4267-A16A-E3FEA6363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5FFF-C8DA-4ABA-8290-5D9006E5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6 Fashion PowerPoint backgrounds_Best PowerPoint templates and Google  Slides fo… | Cool powerpoint backgrounds, Powerpoint background free,  Poster background design">
            <a:extLst>
              <a:ext uri="{FF2B5EF4-FFF2-40B4-BE49-F238E27FC236}">
                <a16:creationId xmlns:a16="http://schemas.microsoft.com/office/drawing/2014/main" id="{E61409CB-4B83-40C0-B0F1-DEC31CC8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474"/>
            <a:ext cx="12192000" cy="84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64FFDA-028A-4EA7-9DAE-2F83941FB445}"/>
              </a:ext>
            </a:extLst>
          </p:cNvPr>
          <p:cNvSpPr txBox="1"/>
          <p:nvPr/>
        </p:nvSpPr>
        <p:spPr>
          <a:xfrm>
            <a:off x="837487" y="2676839"/>
            <a:ext cx="10150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toàn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giao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Bảo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vệ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D2562-D258-4CDD-9DCD-E8A793F68E03}"/>
              </a:ext>
            </a:extLst>
          </p:cNvPr>
          <p:cNvSpPr txBox="1"/>
          <p:nvPr/>
        </p:nvSpPr>
        <p:spPr>
          <a:xfrm>
            <a:off x="4761006" y="6105390"/>
            <a:ext cx="228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3399"/>
                </a:solidFill>
              </a:rPr>
              <a:t>Tháng 11/2021</a:t>
            </a:r>
            <a:endParaRPr lang="en-US" sz="2400" b="1" dirty="0">
              <a:solidFill>
                <a:srgbClr val="FF3399"/>
              </a:solidFill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AE89EBD9-4D57-4275-8CB1-CA372BE5C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5898"/>
            <a:ext cx="4486202" cy="2281272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E5A40864-A994-480D-A76E-7F1911BFE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5956" y="4008246"/>
            <a:ext cx="2305439" cy="3227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0AEE8-87A5-4526-9824-1EDFCDD74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81" y="1010294"/>
            <a:ext cx="1625223" cy="16349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1612BE-0F0A-4D21-89EF-81A3BF640410}"/>
              </a:ext>
            </a:extLst>
          </p:cNvPr>
          <p:cNvSpPr/>
          <p:nvPr/>
        </p:nvSpPr>
        <p:spPr>
          <a:xfrm>
            <a:off x="3018875" y="3421490"/>
            <a:ext cx="6154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mẫu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giáo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A1</a:t>
            </a:r>
          </a:p>
        </p:txBody>
      </p:sp>
    </p:spTree>
    <p:extLst>
      <p:ext uri="{BB962C8B-B14F-4D97-AF65-F5344CB8AC3E}">
        <p14:creationId xmlns:p14="http://schemas.microsoft.com/office/powerpoint/2010/main" val="40271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85185E-6 L 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Terminator 35">
            <a:extLst>
              <a:ext uri="{FF2B5EF4-FFF2-40B4-BE49-F238E27FC236}">
                <a16:creationId xmlns:a16="http://schemas.microsoft.com/office/drawing/2014/main" id="{A53A2178-1E74-44A0-8464-EDDD89178B55}"/>
              </a:ext>
            </a:extLst>
          </p:cNvPr>
          <p:cNvSpPr/>
          <p:nvPr/>
        </p:nvSpPr>
        <p:spPr>
          <a:xfrm>
            <a:off x="7234270" y="2382921"/>
            <a:ext cx="1961965" cy="72002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11363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9: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bảo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vệ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môi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trường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</a:t>
            </a:r>
            <a:br>
              <a:rPr lang="vi-VN" sz="4000" dirty="0">
                <a:solidFill>
                  <a:srgbClr val="002060"/>
                </a:solidFill>
              </a:rPr>
            </a:b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4" name="Flowchart: Terminator 33">
            <a:extLst>
              <a:ext uri="{FF2B5EF4-FFF2-40B4-BE49-F238E27FC236}">
                <a16:creationId xmlns:a16="http://schemas.microsoft.com/office/drawing/2014/main" id="{02CEE563-26DC-4DA6-B892-A786A722303B}"/>
              </a:ext>
            </a:extLst>
          </p:cNvPr>
          <p:cNvSpPr/>
          <p:nvPr/>
        </p:nvSpPr>
        <p:spPr>
          <a:xfrm>
            <a:off x="1631421" y="2409558"/>
            <a:ext cx="1961965" cy="72002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72175C-D723-4C69-B5E0-BD396532ACA6}"/>
              </a:ext>
            </a:extLst>
          </p:cNvPr>
          <p:cNvSpPr txBox="1"/>
          <p:nvPr/>
        </p:nvSpPr>
        <p:spPr>
          <a:xfrm>
            <a:off x="1631421" y="2483247"/>
            <a:ext cx="2041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Để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đúng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định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ABBD34-1272-4D92-9F3A-58DCCA6E7F6B}"/>
              </a:ext>
            </a:extLst>
          </p:cNvPr>
          <p:cNvGrpSpPr/>
          <p:nvPr/>
        </p:nvGrpSpPr>
        <p:grpSpPr>
          <a:xfrm>
            <a:off x="4581667" y="2409558"/>
            <a:ext cx="2041864" cy="720020"/>
            <a:chOff x="4581667" y="2409558"/>
            <a:chExt cx="2041864" cy="720020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2A605674-4CDC-48B7-B150-B8ACE5A94ED5}"/>
                </a:ext>
              </a:extLst>
            </p:cNvPr>
            <p:cNvSpPr/>
            <p:nvPr/>
          </p:nvSpPr>
          <p:spPr>
            <a:xfrm>
              <a:off x="4621617" y="2409558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D1B5C1-E211-4C18-8740-1187DC673E30}"/>
                </a:ext>
              </a:extLst>
            </p:cNvPr>
            <p:cNvSpPr txBox="1"/>
            <p:nvPr/>
          </p:nvSpPr>
          <p:spPr>
            <a:xfrm>
              <a:off x="4581667" y="2593591"/>
              <a:ext cx="20418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 </a:t>
              </a:r>
              <a:r>
                <a:rPr lang="en-US" sz="2000" b="1" dirty="0" err="1">
                  <a:solidFill>
                    <a:srgbClr val="002060"/>
                  </a:solidFill>
                </a:rPr>
                <a:t>Bẻ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cành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cây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CC30469-C60D-4273-8E67-1D996B68E9BC}"/>
              </a:ext>
            </a:extLst>
          </p:cNvPr>
          <p:cNvSpPr txBox="1"/>
          <p:nvPr/>
        </p:nvSpPr>
        <p:spPr>
          <a:xfrm>
            <a:off x="7194320" y="2521603"/>
            <a:ext cx="2041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C. </a:t>
            </a:r>
            <a:r>
              <a:rPr lang="en-US" sz="2000" b="1" dirty="0" err="1">
                <a:solidFill>
                  <a:srgbClr val="002060"/>
                </a:solidFill>
              </a:rPr>
              <a:t>Vứt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bừa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3" name="图片 1">
            <a:extLst>
              <a:ext uri="{FF2B5EF4-FFF2-40B4-BE49-F238E27FC236}">
                <a16:creationId xmlns:a16="http://schemas.microsoft.com/office/drawing/2014/main" id="{9DC022A9-7949-4C12-920C-DB3E683EF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6" grpId="0" animBg="1"/>
      <p:bldP spid="36" grpId="1" animBg="1"/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  <p:bldP spid="34" grpId="0" animBg="1"/>
      <p:bldP spid="35" grpId="0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10: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Theo con,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động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động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đúng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bảo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vệ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môi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trường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</a:t>
            </a:r>
            <a:br>
              <a:rPr lang="vi-VN" sz="4000" dirty="0">
                <a:solidFill>
                  <a:srgbClr val="002060"/>
                </a:solidFill>
              </a:rPr>
            </a:b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E99E0F-95E5-47EF-832B-51C0A4CE0D7F}"/>
              </a:ext>
            </a:extLst>
          </p:cNvPr>
          <p:cNvGrpSpPr/>
          <p:nvPr/>
        </p:nvGrpSpPr>
        <p:grpSpPr>
          <a:xfrm>
            <a:off x="4326471" y="3497621"/>
            <a:ext cx="2041864" cy="766275"/>
            <a:chOff x="4740676" y="2981731"/>
            <a:chExt cx="2041864" cy="766275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592E-BD49-432C-ADED-4774BF64928E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 </a:t>
              </a:r>
              <a:r>
                <a:rPr lang="en-US" sz="2000" b="1" dirty="0" err="1">
                  <a:solidFill>
                    <a:srgbClr val="002060"/>
                  </a:solidFill>
                </a:rPr>
                <a:t>Bẻ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cành</a:t>
              </a:r>
              <a:r>
                <a:rPr lang="en-US" sz="2000" b="1" dirty="0">
                  <a:solidFill>
                    <a:srgbClr val="002060"/>
                  </a:solidFill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</a:rPr>
                <a:t>ngắt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lá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cây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1376224" y="3488391"/>
            <a:ext cx="2041864" cy="775506"/>
            <a:chOff x="2465125" y="2981731"/>
            <a:chExt cx="2041864" cy="775506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465125" y="3110906"/>
              <a:ext cx="20418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 </a:t>
              </a:r>
              <a:r>
                <a:rPr lang="en-US" sz="2000" b="1" dirty="0" err="1">
                  <a:solidFill>
                    <a:srgbClr val="002060"/>
                  </a:solidFill>
                </a:rPr>
                <a:t>Trồng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và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chăm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sóc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cây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xanh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2BC200-C3FD-477A-828A-7F7A35BDC907}"/>
              </a:ext>
            </a:extLst>
          </p:cNvPr>
          <p:cNvGrpSpPr/>
          <p:nvPr/>
        </p:nvGrpSpPr>
        <p:grpSpPr>
          <a:xfrm>
            <a:off x="6749932" y="3497621"/>
            <a:ext cx="2420248" cy="720020"/>
            <a:chOff x="6906933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8937B6-7670-4486-9799-BE8DE7449C48}"/>
                </a:ext>
              </a:extLst>
            </p:cNvPr>
            <p:cNvSpPr txBox="1"/>
            <p:nvPr/>
          </p:nvSpPr>
          <p:spPr>
            <a:xfrm>
              <a:off x="6906933" y="3147845"/>
              <a:ext cx="24202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C. </a:t>
              </a:r>
              <a:r>
                <a:rPr lang="en-US" sz="2000" b="1" dirty="0" err="1">
                  <a:solidFill>
                    <a:srgbClr val="002060"/>
                  </a:solidFill>
                </a:rPr>
                <a:t>Vứt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rác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bừa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bãi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AABB997D-28C3-429B-BC3C-A49F300C5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28525" y="705945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1:                             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Xe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bánh</a:t>
            </a:r>
            <a:endParaRPr lang="en-US" sz="4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     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Đạp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hạy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bon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bon</a:t>
            </a:r>
            <a:endParaRPr lang="en-US" sz="4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	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Chuông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k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êu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coong</a:t>
            </a:r>
            <a:endParaRPr lang="en-US" sz="4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	  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Đứng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yên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đổ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sz="4000" dirty="0">
                <a:solidFill>
                  <a:srgbClr val="002060"/>
                </a:solidFill>
              </a:rPr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E99E0F-95E5-47EF-832B-51C0A4CE0D7F}"/>
              </a:ext>
            </a:extLst>
          </p:cNvPr>
          <p:cNvGrpSpPr/>
          <p:nvPr/>
        </p:nvGrpSpPr>
        <p:grpSpPr>
          <a:xfrm>
            <a:off x="4326471" y="3497621"/>
            <a:ext cx="2041864" cy="720020"/>
            <a:chOff x="4740676" y="2981731"/>
            <a:chExt cx="2041864" cy="720020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592E-BD49-432C-ADED-4774BF64928E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B. </a:t>
              </a:r>
              <a:r>
                <a:rPr lang="en-US" sz="2800" b="1" dirty="0" err="1">
                  <a:solidFill>
                    <a:srgbClr val="002060"/>
                  </a:solidFill>
                </a:rPr>
                <a:t>Xe</a:t>
              </a:r>
              <a:r>
                <a:rPr lang="en-US" sz="2800" b="1" dirty="0">
                  <a:solidFill>
                    <a:srgbClr val="002060"/>
                  </a:solidFill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</a:rPr>
                <a:t>tô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1376224" y="3488391"/>
            <a:ext cx="2041864" cy="720020"/>
            <a:chOff x="2465125" y="2981731"/>
            <a:chExt cx="2041864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465125" y="3110906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A. </a:t>
              </a:r>
              <a:r>
                <a:rPr lang="en-US" sz="2800" b="1" dirty="0" err="1">
                  <a:solidFill>
                    <a:srgbClr val="002060"/>
                  </a:solidFill>
                </a:rPr>
                <a:t>Xe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máy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2BC200-C3FD-477A-828A-7F7A35BDC907}"/>
              </a:ext>
            </a:extLst>
          </p:cNvPr>
          <p:cNvGrpSpPr/>
          <p:nvPr/>
        </p:nvGrpSpPr>
        <p:grpSpPr>
          <a:xfrm>
            <a:off x="6814836" y="3497621"/>
            <a:ext cx="2420248" cy="720020"/>
            <a:chOff x="6971837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8937B6-7670-4486-9799-BE8DE7449C48}"/>
                </a:ext>
              </a:extLst>
            </p:cNvPr>
            <p:cNvSpPr txBox="1"/>
            <p:nvPr/>
          </p:nvSpPr>
          <p:spPr>
            <a:xfrm>
              <a:off x="6971837" y="3120138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C. </a:t>
              </a:r>
              <a:r>
                <a:rPr lang="en-US" sz="2800" b="1" dirty="0" err="1">
                  <a:solidFill>
                    <a:srgbClr val="002060"/>
                  </a:solidFill>
                </a:rPr>
                <a:t>Xe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đạp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C5BA18AF-555B-41D6-B971-6F28DFFC4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5401"/>
            <a:ext cx="1564919" cy="21907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F4912-DDC9-4676-9FED-B6F4C33FF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4889" r="96889">
                        <a14:foregroundMark x1="8444" y1="43556" x2="8000" y2="66667"/>
                        <a14:foregroundMark x1="8000" y1="66667" x2="10222" y2="68444"/>
                        <a14:foregroundMark x1="5778" y1="57333" x2="4889" y2="52889"/>
                        <a14:foregroundMark x1="75556" y1="38667" x2="61778" y2="56889"/>
                        <a14:foregroundMark x1="61778" y1="56889" x2="83111" y2="68444"/>
                        <a14:foregroundMark x1="83111" y1="68444" x2="93333" y2="48444"/>
                        <a14:foregroundMark x1="93333" y1="48444" x2="76000" y2="39556"/>
                        <a14:foregroundMark x1="96889" y1="50667" x2="96444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343" y="4254566"/>
            <a:ext cx="1709665" cy="1709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C9BB16-6259-4AA1-9FF1-9994BCCAF4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56" b="92444" l="9778" r="89778">
                        <a14:foregroundMark x1="17778" y1="7556" x2="17778" y2="7556"/>
                        <a14:foregroundMark x1="21333" y1="24889" x2="21333" y2="24889"/>
                        <a14:foregroundMark x1="64444" y1="17333" x2="64444" y2="17333"/>
                        <a14:foregroundMark x1="57778" y1="30222" x2="57778" y2="30222"/>
                        <a14:foregroundMark x1="34667" y1="25333" x2="34667" y2="25333"/>
                        <a14:foregroundMark x1="35111" y1="26667" x2="38222" y2="28444"/>
                        <a14:foregroundMark x1="43556" y1="41778" x2="27111" y2="48444"/>
                        <a14:foregroundMark x1="18667" y1="40889" x2="16889" y2="44444"/>
                        <a14:foregroundMark x1="16889" y1="92444" x2="19556" y2="92444"/>
                        <a14:foregroundMark x1="88889" y1="40444" x2="88889" y2="40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6234" y="4221211"/>
            <a:ext cx="1411083" cy="1411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7F5FAD-A6C5-4146-A759-ED7F184542C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6C6C76"/>
              </a:clrFrom>
              <a:clrTo>
                <a:srgbClr val="6C6C7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3448" y1="63218" x2="23448" y2="63218"/>
                        <a14:foregroundMark x1="19655" y1="64368" x2="19655" y2="64368"/>
                        <a14:foregroundMark x1="50345" y1="60920" x2="55172" y2="64943"/>
                        <a14:foregroundMark x1="84138" y1="50000" x2="81379" y2="53448"/>
                        <a14:foregroundMark x1="85862" y1="54023" x2="83448" y2="59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2653" y="414634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2: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vi-VN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Chẳng phải chim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vi-VN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Mà bay trên trời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	    </a:t>
            </a:r>
            <a:r>
              <a:rPr lang="vi-VN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Chở được nhiều người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vi-VN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Đi khắp mọi nơi</a:t>
            </a:r>
            <a:br>
              <a:rPr lang="vi-VN" sz="4000" dirty="0">
                <a:solidFill>
                  <a:srgbClr val="002060"/>
                </a:solidFill>
              </a:rPr>
            </a:b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E99E0F-95E5-47EF-832B-51C0A4CE0D7F}"/>
              </a:ext>
            </a:extLst>
          </p:cNvPr>
          <p:cNvGrpSpPr/>
          <p:nvPr/>
        </p:nvGrpSpPr>
        <p:grpSpPr>
          <a:xfrm>
            <a:off x="4319669" y="3497621"/>
            <a:ext cx="2041864" cy="720020"/>
            <a:chOff x="4740676" y="2981731"/>
            <a:chExt cx="2041864" cy="720020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592E-BD49-432C-ADED-4774BF64928E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B. </a:t>
              </a:r>
              <a:r>
                <a:rPr lang="en-US" sz="2800" b="1" dirty="0" err="1">
                  <a:solidFill>
                    <a:srgbClr val="002060"/>
                  </a:solidFill>
                </a:rPr>
                <a:t>Máy</a:t>
              </a:r>
              <a:r>
                <a:rPr lang="en-US" sz="2800" b="1" dirty="0">
                  <a:solidFill>
                    <a:srgbClr val="002060"/>
                  </a:solidFill>
                </a:rPr>
                <a:t> bay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1376224" y="3488391"/>
            <a:ext cx="2041864" cy="720020"/>
            <a:chOff x="2465125" y="2981731"/>
            <a:chExt cx="2041864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465125" y="3110906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A. </a:t>
              </a:r>
              <a:r>
                <a:rPr lang="en-US" sz="2800" b="1" dirty="0" err="1">
                  <a:solidFill>
                    <a:srgbClr val="002060"/>
                  </a:solidFill>
                </a:rPr>
                <a:t>Xe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máy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2BC200-C3FD-477A-828A-7F7A35BDC907}"/>
              </a:ext>
            </a:extLst>
          </p:cNvPr>
          <p:cNvGrpSpPr/>
          <p:nvPr/>
        </p:nvGrpSpPr>
        <p:grpSpPr>
          <a:xfrm>
            <a:off x="6814836" y="3497621"/>
            <a:ext cx="2420248" cy="720020"/>
            <a:chOff x="6971837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8937B6-7670-4486-9799-BE8DE7449C48}"/>
                </a:ext>
              </a:extLst>
            </p:cNvPr>
            <p:cNvSpPr txBox="1"/>
            <p:nvPr/>
          </p:nvSpPr>
          <p:spPr>
            <a:xfrm>
              <a:off x="6971837" y="3120138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C. </a:t>
              </a:r>
              <a:r>
                <a:rPr lang="en-US" sz="2800" b="1" dirty="0" err="1">
                  <a:solidFill>
                    <a:srgbClr val="002060"/>
                  </a:solidFill>
                </a:rPr>
                <a:t>Xe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đạp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5261A037-2AB9-431D-870A-E1DCAF2A9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5401"/>
            <a:ext cx="1564919" cy="21907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72C676-7F01-4544-9D01-25D5FEC355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4889" r="96889">
                        <a14:foregroundMark x1="8444" y1="43556" x2="8000" y2="66667"/>
                        <a14:foregroundMark x1="8000" y1="66667" x2="10222" y2="68444"/>
                        <a14:foregroundMark x1="5778" y1="57333" x2="4889" y2="52889"/>
                        <a14:foregroundMark x1="75556" y1="38667" x2="61778" y2="56889"/>
                        <a14:foregroundMark x1="61778" y1="56889" x2="83111" y2="68444"/>
                        <a14:foregroundMark x1="83111" y1="68444" x2="93333" y2="48444"/>
                        <a14:foregroundMark x1="93333" y1="48444" x2="76000" y2="39556"/>
                        <a14:foregroundMark x1="96889" y1="50667" x2="96444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343" y="4254566"/>
            <a:ext cx="1709665" cy="17096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D439D9-7194-44C9-B281-4679FBDBA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56" b="92444" l="9778" r="89778">
                        <a14:foregroundMark x1="17778" y1="7556" x2="17778" y2="7556"/>
                        <a14:foregroundMark x1="21333" y1="24889" x2="21333" y2="24889"/>
                        <a14:foregroundMark x1="64444" y1="17333" x2="64444" y2="17333"/>
                        <a14:foregroundMark x1="57778" y1="30222" x2="57778" y2="30222"/>
                        <a14:foregroundMark x1="34667" y1="25333" x2="34667" y2="25333"/>
                        <a14:foregroundMark x1="35111" y1="26667" x2="38222" y2="28444"/>
                        <a14:foregroundMark x1="43556" y1="41778" x2="27111" y2="48444"/>
                        <a14:foregroundMark x1="18667" y1="40889" x2="16889" y2="44444"/>
                        <a14:foregroundMark x1="16889" y1="92444" x2="19556" y2="92444"/>
                        <a14:foregroundMark x1="88889" y1="40444" x2="88889" y2="40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6234" y="4221211"/>
            <a:ext cx="1411083" cy="1411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08D931-20C3-4403-9A94-C158D5FEF3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24" b="89881" l="5000" r="92000">
                        <a14:foregroundMark x1="7667" y1="50000" x2="7667" y2="50000"/>
                        <a14:foregroundMark x1="11667" y1="52976" x2="5333" y2="50000"/>
                        <a14:foregroundMark x1="92000" y1="50595" x2="92000" y2="505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030" y="4217640"/>
            <a:ext cx="2519793" cy="14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3: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889462" y="3488391"/>
            <a:ext cx="2488677" cy="1809726"/>
            <a:chOff x="1978363" y="2981731"/>
            <a:chExt cx="2488677" cy="1987749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053432" y="2981731"/>
              <a:ext cx="2400397" cy="198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vi-VN" sz="20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Biển báo đường cấm đi ngược chiều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1CED0AB9-0548-4A3C-B588-151174E2B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AFFBD-E489-42FE-988B-B1C28CC05ED7}"/>
              </a:ext>
            </a:extLst>
          </p:cNvPr>
          <p:cNvGrpSpPr/>
          <p:nvPr/>
        </p:nvGrpSpPr>
        <p:grpSpPr>
          <a:xfrm>
            <a:off x="3787804" y="3437026"/>
            <a:ext cx="2488677" cy="1273048"/>
            <a:chOff x="3787804" y="3437026"/>
            <a:chExt cx="2488677" cy="1273048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6CDA1FB3-F636-4F08-881C-142F3035031A}"/>
                </a:ext>
              </a:extLst>
            </p:cNvPr>
            <p:cNvSpPr/>
            <p:nvPr/>
          </p:nvSpPr>
          <p:spPr>
            <a:xfrm>
              <a:off x="3787804" y="3437026"/>
              <a:ext cx="2488677" cy="965499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40CE50-B391-4A07-AD97-8F7FC74C4753}"/>
                </a:ext>
              </a:extLst>
            </p:cNvPr>
            <p:cNvSpPr txBox="1"/>
            <p:nvPr/>
          </p:nvSpPr>
          <p:spPr>
            <a:xfrm>
              <a:off x="3831945" y="3565145"/>
              <a:ext cx="2400397" cy="114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vi-VN" sz="20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Biển báo </a:t>
              </a:r>
              <a:r>
                <a:rPr lang="en-US" sz="2000" b="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cấm</a:t>
              </a:r>
              <a:r>
                <a:rPr lang="en-US" sz="20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xe</a:t>
              </a:r>
              <a:r>
                <a:rPr lang="en-US" sz="20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máy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2C2B85-F67A-45C6-BB37-7DDE352A5641}"/>
              </a:ext>
            </a:extLst>
          </p:cNvPr>
          <p:cNvGrpSpPr/>
          <p:nvPr/>
        </p:nvGrpSpPr>
        <p:grpSpPr>
          <a:xfrm>
            <a:off x="6557187" y="3437026"/>
            <a:ext cx="2488677" cy="1260647"/>
            <a:chOff x="6498997" y="3549027"/>
            <a:chExt cx="2488677" cy="1260647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31BFA3FB-122F-4E3B-8E4A-6E99EE66A860}"/>
                </a:ext>
              </a:extLst>
            </p:cNvPr>
            <p:cNvSpPr/>
            <p:nvPr/>
          </p:nvSpPr>
          <p:spPr>
            <a:xfrm>
              <a:off x="6498997" y="3549027"/>
              <a:ext cx="2488677" cy="965499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925BD9-C33B-49E8-8657-0B9105247CC6}"/>
                </a:ext>
              </a:extLst>
            </p:cNvPr>
            <p:cNvSpPr txBox="1"/>
            <p:nvPr/>
          </p:nvSpPr>
          <p:spPr>
            <a:xfrm>
              <a:off x="6587277" y="3664745"/>
              <a:ext cx="2400397" cy="114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C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vi-VN" sz="20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Biển báo </a:t>
              </a:r>
              <a:r>
                <a:rPr lang="en-US" sz="2000" b="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cấm</a:t>
              </a:r>
              <a:r>
                <a:rPr lang="en-US" sz="20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xe</a:t>
              </a:r>
              <a:r>
                <a:rPr lang="en-US" sz="20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đạp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824EE9E-3452-4DC4-B4CD-D838EA30C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6000" l="3556" r="94222">
                        <a14:foregroundMark x1="39556" y1="10667" x2="18667" y2="21778"/>
                        <a14:foregroundMark x1="18667" y1="21778" x2="9333" y2="34667"/>
                        <a14:foregroundMark x1="41778" y1="4000" x2="54667" y2="5778"/>
                        <a14:foregroundMark x1="91111" y1="32000" x2="92000" y2="56000"/>
                        <a14:foregroundMark x1="92000" y1="56000" x2="80889" y2="75556"/>
                        <a14:foregroundMark x1="80889" y1="75556" x2="63111" y2="91556"/>
                        <a14:foregroundMark x1="63111" y1="91556" x2="40000" y2="91556"/>
                        <a14:foregroundMark x1="40000" y1="91556" x2="21778" y2="77333"/>
                        <a14:foregroundMark x1="21778" y1="77333" x2="14222" y2="56444"/>
                        <a14:foregroundMark x1="14222" y1="56444" x2="14667" y2="78667"/>
                        <a14:foregroundMark x1="14667" y1="78667" x2="19111" y2="84000"/>
                        <a14:foregroundMark x1="5778" y1="60000" x2="6667" y2="40000"/>
                        <a14:foregroundMark x1="3556" y1="45333" x2="4889" y2="54667"/>
                        <a14:foregroundMark x1="39556" y1="94222" x2="58222" y2="96444"/>
                        <a14:foregroundMark x1="93778" y1="37333" x2="94222" y2="56889"/>
                        <a14:foregroundMark x1="73778" y1="50667" x2="18222" y2="50222"/>
                        <a14:foregroundMark x1="85333" y1="45778" x2="61778" y2="57333"/>
                        <a14:foregroundMark x1="61778" y1="57333" x2="16444" y2="54222"/>
                        <a14:foregroundMark x1="16444" y1="54222" x2="37778" y2="44444"/>
                        <a14:foregroundMark x1="37778" y1="44444" x2="60889" y2="44444"/>
                        <a14:foregroundMark x1="60889" y1="44444" x2="83111" y2="42667"/>
                        <a14:foregroundMark x1="83111" y1="42667" x2="85333" y2="4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341" y="7227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4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4: </a:t>
            </a:r>
            <a:r>
              <a:rPr lang="vi-VN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vi-VN" sz="1600" dirty="0"/>
            </a:br>
            <a:r>
              <a:rPr lang="en-US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889462" y="3488393"/>
            <a:ext cx="2488677" cy="1150163"/>
            <a:chOff x="1978363" y="2981731"/>
            <a:chExt cx="2488677" cy="1263304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1978363" y="3109179"/>
              <a:ext cx="2400397" cy="11358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UcPeriod"/>
              </a:pPr>
              <a:r>
                <a:rPr lang="vi-VN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Biển báo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cấm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xe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ô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tô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1CED0AB9-0548-4A3C-B588-151174E2B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86BB71-027E-45D7-8C0D-F6694159BDD3}"/>
              </a:ext>
            </a:extLst>
          </p:cNvPr>
          <p:cNvGrpSpPr/>
          <p:nvPr/>
        </p:nvGrpSpPr>
        <p:grpSpPr>
          <a:xfrm>
            <a:off x="3773179" y="3507801"/>
            <a:ext cx="2964877" cy="1197352"/>
            <a:chOff x="3740503" y="3507801"/>
            <a:chExt cx="2964877" cy="1197352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6CDA1FB3-F636-4F08-881C-142F3035031A}"/>
                </a:ext>
              </a:extLst>
            </p:cNvPr>
            <p:cNvSpPr/>
            <p:nvPr/>
          </p:nvSpPr>
          <p:spPr>
            <a:xfrm>
              <a:off x="3740503" y="3507801"/>
              <a:ext cx="2964877" cy="965498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40CE50-B391-4A07-AD97-8F7FC74C4753}"/>
                </a:ext>
              </a:extLst>
            </p:cNvPr>
            <p:cNvSpPr txBox="1"/>
            <p:nvPr/>
          </p:nvSpPr>
          <p:spPr>
            <a:xfrm>
              <a:off x="3788638" y="3560224"/>
              <a:ext cx="2912284" cy="114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2060"/>
                  </a:solidFill>
                </a:rPr>
                <a:t>B.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vi-VN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Biển báo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cấm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xe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mô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tô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và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xe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gắn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máy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0B0E49-2F34-45F1-8ED7-7BFC6D6C3C19}"/>
              </a:ext>
            </a:extLst>
          </p:cNvPr>
          <p:cNvGrpSpPr/>
          <p:nvPr/>
        </p:nvGrpSpPr>
        <p:grpSpPr>
          <a:xfrm>
            <a:off x="7077453" y="3557717"/>
            <a:ext cx="2497991" cy="1205311"/>
            <a:chOff x="7044777" y="3557717"/>
            <a:chExt cx="2497991" cy="1205311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31BFA3FB-122F-4E3B-8E4A-6E99EE66A860}"/>
                </a:ext>
              </a:extLst>
            </p:cNvPr>
            <p:cNvSpPr/>
            <p:nvPr/>
          </p:nvSpPr>
          <p:spPr>
            <a:xfrm>
              <a:off x="7044777" y="3557717"/>
              <a:ext cx="2488677" cy="965499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925BD9-C33B-49E8-8657-0B9105247CC6}"/>
                </a:ext>
              </a:extLst>
            </p:cNvPr>
            <p:cNvSpPr txBox="1"/>
            <p:nvPr/>
          </p:nvSpPr>
          <p:spPr>
            <a:xfrm>
              <a:off x="7142371" y="3618099"/>
              <a:ext cx="2400397" cy="114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2060"/>
                  </a:solidFill>
                </a:rPr>
                <a:t>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vi-VN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Biển báo </a:t>
              </a: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cấm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Máy</a:t>
              </a:r>
              <a:r>
                <a:rPr lang="en-US" sz="20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bay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31E7D6A-AA1D-4B8B-8957-C012A1FA8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22" b="93426" l="9483" r="89943">
                        <a14:foregroundMark x1="34770" y1="5190" x2="49713" y2="692"/>
                        <a14:foregroundMark x1="49713" y1="692" x2="64943" y2="6920"/>
                        <a14:foregroundMark x1="64943" y1="6920" x2="66954" y2="8651"/>
                        <a14:foregroundMark x1="58333" y1="2768" x2="46264" y2="3460"/>
                        <a14:foregroundMark x1="65230" y1="89619" x2="35632" y2="93426"/>
                        <a14:foregroundMark x1="35632" y1="93426" x2="34483" y2="89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5789" y="671964"/>
            <a:ext cx="33147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5: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Khi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ngồi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xe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tham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giao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thông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bé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</a:t>
            </a:r>
            <a:br>
              <a:rPr lang="vi-VN" sz="4000" dirty="0">
                <a:solidFill>
                  <a:srgbClr val="002060"/>
                </a:solidFill>
              </a:rPr>
            </a:b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1326347" y="3497620"/>
            <a:ext cx="2181623" cy="618539"/>
            <a:chOff x="2465124" y="2981731"/>
            <a:chExt cx="2181623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A. </a:t>
              </a:r>
              <a:r>
                <a:rPr lang="en-US" b="1" dirty="0" err="1">
                  <a:solidFill>
                    <a:srgbClr val="002060"/>
                  </a:solidFill>
                </a:rPr>
                <a:t>Đội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mũ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bảo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hiểm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27F06FEA-D319-4C03-A03B-F11AD049B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953157-316E-4C57-B376-0DCC0B954738}"/>
              </a:ext>
            </a:extLst>
          </p:cNvPr>
          <p:cNvGrpSpPr/>
          <p:nvPr/>
        </p:nvGrpSpPr>
        <p:grpSpPr>
          <a:xfrm>
            <a:off x="3816817" y="3497620"/>
            <a:ext cx="2181623" cy="618539"/>
            <a:chOff x="2465124" y="2981731"/>
            <a:chExt cx="2181623" cy="720020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BE5D8BEB-B42A-45E1-B601-ABF58C68B52E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4700C8-9E5C-4A38-BAEC-641A5B1ABC3F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B. </a:t>
              </a:r>
              <a:r>
                <a:rPr lang="en-US" b="1" dirty="0" err="1">
                  <a:solidFill>
                    <a:srgbClr val="002060"/>
                  </a:solidFill>
                </a:rPr>
                <a:t>Đội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mũ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che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nắng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D90D5-F88E-49C7-B7E8-2D398C8545A7}"/>
              </a:ext>
            </a:extLst>
          </p:cNvPr>
          <p:cNvGrpSpPr/>
          <p:nvPr/>
        </p:nvGrpSpPr>
        <p:grpSpPr>
          <a:xfrm>
            <a:off x="6096000" y="3497620"/>
            <a:ext cx="2181623" cy="618539"/>
            <a:chOff x="2465124" y="2981731"/>
            <a:chExt cx="2181623" cy="720020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6F6BB625-7E01-4A6E-8338-F5CC16EF72BE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E8ED9F-BF00-481F-8B30-AAE263464153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C. </a:t>
              </a:r>
              <a:r>
                <a:rPr lang="en-US" b="1" dirty="0" err="1">
                  <a:solidFill>
                    <a:srgbClr val="002060"/>
                  </a:solidFill>
                </a:rPr>
                <a:t>Cầm</a:t>
              </a:r>
              <a:r>
                <a:rPr lang="en-US" b="1" dirty="0">
                  <a:solidFill>
                    <a:srgbClr val="002060"/>
                  </a:solidFill>
                </a:rPr>
                <a:t> ô </a:t>
              </a:r>
              <a:r>
                <a:rPr lang="en-US" b="1" dirty="0" err="1">
                  <a:solidFill>
                    <a:srgbClr val="002060"/>
                  </a:solidFill>
                </a:rPr>
                <a:t>che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nắng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57DAD0-563D-4A82-B727-988C06D46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5445" y="2209619"/>
            <a:ext cx="162367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6: Khi </a:t>
            </a:r>
            <a:r>
              <a:rPr lang="en-US" sz="4000" b="1" dirty="0" err="1">
                <a:solidFill>
                  <a:srgbClr val="002060"/>
                </a:solidFill>
              </a:rPr>
              <a:t>đi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ngoài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đường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nếu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vỉa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hè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con </a:t>
            </a:r>
            <a:r>
              <a:rPr lang="en-US" sz="4000" b="1" dirty="0" err="1">
                <a:solidFill>
                  <a:srgbClr val="002060"/>
                </a:solidFill>
              </a:rPr>
              <a:t>sẽ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đi</a:t>
            </a:r>
            <a:r>
              <a:rPr lang="en-US" sz="4000" b="1" dirty="0">
                <a:solidFill>
                  <a:srgbClr val="002060"/>
                </a:solidFill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</a:rPr>
              <a:t>đâu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2388217" y="3497308"/>
            <a:ext cx="2488677" cy="1532727"/>
            <a:chOff x="1978363" y="2981731"/>
            <a:chExt cx="2488677" cy="1683501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053432" y="2981731"/>
              <a:ext cx="2400397" cy="1683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Đi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dưới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lòng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đường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1CED0AB9-0548-4A3C-B588-151174E2B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867633F-A43B-4B61-954B-1F05C2D39E1A}"/>
              </a:ext>
            </a:extLst>
          </p:cNvPr>
          <p:cNvGrpSpPr/>
          <p:nvPr/>
        </p:nvGrpSpPr>
        <p:grpSpPr>
          <a:xfrm>
            <a:off x="5536276" y="3488392"/>
            <a:ext cx="2488677" cy="965499"/>
            <a:chOff x="1978363" y="2981731"/>
            <a:chExt cx="2488677" cy="1060475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6CDA1FB3-F636-4F08-881C-142F3035031A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40CE50-B391-4A07-AD97-8F7FC74C4753}"/>
                </a:ext>
              </a:extLst>
            </p:cNvPr>
            <p:cNvSpPr txBox="1"/>
            <p:nvPr/>
          </p:nvSpPr>
          <p:spPr>
            <a:xfrm>
              <a:off x="2053432" y="2981731"/>
              <a:ext cx="2400397" cy="953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Đi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trên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vỉa</a:t>
              </a:r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hè</a:t>
              </a:r>
              <a:br>
                <a:rPr lang="vi-VN" sz="2800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7FA50B-92FF-4EC5-B3EE-56525D5BE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208" y="2776976"/>
            <a:ext cx="3730414" cy="24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7: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sang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đường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…?</a:t>
            </a:r>
            <a:br>
              <a:rPr lang="vi-VN" sz="4000" dirty="0">
                <a:solidFill>
                  <a:srgbClr val="002060"/>
                </a:solidFill>
              </a:rPr>
            </a:b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2A605674-4CDC-48B7-B150-B8ACE5A94ED5}"/>
              </a:ext>
            </a:extLst>
          </p:cNvPr>
          <p:cNvSpPr/>
          <p:nvPr/>
        </p:nvSpPr>
        <p:spPr>
          <a:xfrm>
            <a:off x="5091958" y="3478855"/>
            <a:ext cx="4344853" cy="126557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4F592E-BD49-432C-ADED-4774BF64928E}"/>
              </a:ext>
            </a:extLst>
          </p:cNvPr>
          <p:cNvSpPr txBox="1"/>
          <p:nvPr/>
        </p:nvSpPr>
        <p:spPr>
          <a:xfrm>
            <a:off x="5303273" y="3607503"/>
            <a:ext cx="3922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dirty="0" err="1">
                <a:solidFill>
                  <a:srgbClr val="002060"/>
                </a:solidFill>
              </a:rPr>
              <a:t>chờ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vi-VN" sz="2000" i="0" dirty="0">
                <a:solidFill>
                  <a:srgbClr val="002060"/>
                </a:solidFill>
                <a:effectLst/>
                <a:latin typeface="Conv_UTM Avo_0"/>
              </a:rPr>
              <a:t>đèn xanh dành cho người đi bộ bật lên</a:t>
            </a:r>
            <a:r>
              <a:rPr lang="en-US" sz="2000" i="0" dirty="0">
                <a:solidFill>
                  <a:srgbClr val="002060"/>
                </a:solidFill>
                <a:effectLst/>
                <a:latin typeface="Conv_UTM Avo_0"/>
              </a:rPr>
              <a:t> </a:t>
            </a:r>
            <a:r>
              <a:rPr lang="en-US" sz="2000" i="0" dirty="0" err="1">
                <a:solidFill>
                  <a:srgbClr val="002060"/>
                </a:solidFill>
                <a:effectLst/>
                <a:latin typeface="Conv_UTM Avo_0"/>
              </a:rPr>
              <a:t>hoặc</a:t>
            </a:r>
            <a:r>
              <a:rPr lang="en-US" sz="2000" i="0" dirty="0">
                <a:solidFill>
                  <a:srgbClr val="002060"/>
                </a:solidFill>
                <a:effectLst/>
                <a:latin typeface="Conv_UTM Avo_0"/>
              </a:rPr>
              <a:t> </a:t>
            </a:r>
            <a:r>
              <a:rPr lang="vi-VN" sz="2000" i="0" dirty="0">
                <a:solidFill>
                  <a:srgbClr val="002060"/>
                </a:solidFill>
                <a:effectLst/>
                <a:latin typeface="Conv_UTM Avo_0"/>
              </a:rPr>
              <a:t>đợi một ai đó cũng muốn sang đường để bé có thể đi bên cạnh họ.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D2D8A0-C9FC-43CE-985F-3550DC8DA936}"/>
              </a:ext>
            </a:extLst>
          </p:cNvPr>
          <p:cNvGrpSpPr/>
          <p:nvPr/>
        </p:nvGrpSpPr>
        <p:grpSpPr>
          <a:xfrm>
            <a:off x="6153797" y="2058503"/>
            <a:ext cx="2041864" cy="720020"/>
            <a:chOff x="5871164" y="1575561"/>
            <a:chExt cx="2041864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5911114" y="157556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5871164" y="1634317"/>
              <a:ext cx="20418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 </a:t>
              </a:r>
              <a:r>
                <a:rPr lang="en-US" sz="2000" dirty="0" err="1">
                  <a:solidFill>
                    <a:srgbClr val="002060"/>
                  </a:solidFill>
                </a:rPr>
                <a:t>Chạy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ngay</a:t>
              </a:r>
              <a:r>
                <a:rPr lang="en-US" sz="2000" dirty="0">
                  <a:solidFill>
                    <a:srgbClr val="002060"/>
                  </a:solidFill>
                </a:rPr>
                <a:t> sang </a:t>
              </a:r>
              <a:r>
                <a:rPr lang="en-US" sz="2000" dirty="0" err="1">
                  <a:solidFill>
                    <a:srgbClr val="002060"/>
                  </a:solidFill>
                </a:rPr>
                <a:t>bên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kia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đường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081F1DBE-62C0-43D1-B9BC-37834B35C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0A7847-927B-43D8-B26C-3E7F0CFB8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061" y="1593273"/>
            <a:ext cx="4724573" cy="30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73111" y="72276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8: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Khi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tham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giao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thông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gặp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hiệu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đèn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đỏ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nhắc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bố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mẹ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…?</a:t>
            </a:r>
            <a:br>
              <a:rPr lang="vi-VN" sz="4000" dirty="0">
                <a:solidFill>
                  <a:srgbClr val="002060"/>
                </a:solidFill>
              </a:rPr>
            </a:b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9716D3-E41D-4285-B1CE-9502C4A40F0D}"/>
              </a:ext>
            </a:extLst>
          </p:cNvPr>
          <p:cNvGrpSpPr/>
          <p:nvPr/>
        </p:nvGrpSpPr>
        <p:grpSpPr>
          <a:xfrm>
            <a:off x="1373979" y="2895906"/>
            <a:ext cx="2041864" cy="733888"/>
            <a:chOff x="1340728" y="2895906"/>
            <a:chExt cx="2041864" cy="733888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1380678" y="2895906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1340728" y="2983463"/>
              <a:ext cx="20418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 </a:t>
              </a:r>
              <a:r>
                <a:rPr lang="en-US" sz="2000" dirty="0" err="1">
                  <a:solidFill>
                    <a:srgbClr val="002060"/>
                  </a:solidFill>
                </a:rPr>
                <a:t>Dừng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lại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trên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vạch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sơn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trắng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C4B1B7-6A57-44B4-B381-209F5A189B66}"/>
              </a:ext>
            </a:extLst>
          </p:cNvPr>
          <p:cNvGrpSpPr/>
          <p:nvPr/>
        </p:nvGrpSpPr>
        <p:grpSpPr>
          <a:xfrm>
            <a:off x="4405118" y="2923677"/>
            <a:ext cx="2041864" cy="720020"/>
            <a:chOff x="4371867" y="2923677"/>
            <a:chExt cx="2041864" cy="720020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51F0A2FE-5FCC-4E54-80EE-0286354BFF87}"/>
                </a:ext>
              </a:extLst>
            </p:cNvPr>
            <p:cNvSpPr/>
            <p:nvPr/>
          </p:nvSpPr>
          <p:spPr>
            <a:xfrm>
              <a:off x="4371867" y="2923677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D0F252-CAF8-4BFB-AE24-CA7C73AAFCB2}"/>
                </a:ext>
              </a:extLst>
            </p:cNvPr>
            <p:cNvSpPr txBox="1"/>
            <p:nvPr/>
          </p:nvSpPr>
          <p:spPr>
            <a:xfrm>
              <a:off x="4371867" y="2983462"/>
              <a:ext cx="20418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 </a:t>
              </a:r>
              <a:r>
                <a:rPr lang="en-US" sz="2000" dirty="0" err="1">
                  <a:solidFill>
                    <a:srgbClr val="002060"/>
                  </a:solidFill>
                </a:rPr>
                <a:t>Dừng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lại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trước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vạch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sơn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trắng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924FAF-F44E-43FC-80BC-40270AD5E520}"/>
              </a:ext>
            </a:extLst>
          </p:cNvPr>
          <p:cNvGrpSpPr/>
          <p:nvPr/>
        </p:nvGrpSpPr>
        <p:grpSpPr>
          <a:xfrm>
            <a:off x="7059884" y="2961084"/>
            <a:ext cx="2041864" cy="720020"/>
            <a:chOff x="7026633" y="2961084"/>
            <a:chExt cx="2041864" cy="720020"/>
          </a:xfrm>
        </p:grpSpPr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AB127E1E-5421-4903-A855-EF976A8A5630}"/>
                </a:ext>
              </a:extLst>
            </p:cNvPr>
            <p:cNvSpPr/>
            <p:nvPr/>
          </p:nvSpPr>
          <p:spPr>
            <a:xfrm>
              <a:off x="7026633" y="2961084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576B9E-E60E-4235-8EA2-C21E1600DA2A}"/>
                </a:ext>
              </a:extLst>
            </p:cNvPr>
            <p:cNvSpPr txBox="1"/>
            <p:nvPr/>
          </p:nvSpPr>
          <p:spPr>
            <a:xfrm>
              <a:off x="7026633" y="3099021"/>
              <a:ext cx="20418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C. </a:t>
              </a:r>
              <a:r>
                <a:rPr lang="en-US" sz="2000" dirty="0" err="1">
                  <a:solidFill>
                    <a:srgbClr val="002060"/>
                  </a:solidFill>
                </a:rPr>
                <a:t>Đi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bình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thường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图片 1">
            <a:extLst>
              <a:ext uri="{FF2B5EF4-FFF2-40B4-BE49-F238E27FC236}">
                <a16:creationId xmlns:a16="http://schemas.microsoft.com/office/drawing/2014/main" id="{081F1DBE-62C0-43D1-B9BC-37834B35C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4402525"/>
            <a:ext cx="1564919" cy="2190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4BCAF9-82C2-499D-84EF-789B6774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9003" y="3953977"/>
            <a:ext cx="3759400" cy="19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504</Words>
  <Application>Microsoft Office PowerPoint</Application>
  <PresentationFormat>Widescreen</PresentationFormat>
  <Paragraphs>110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Conv_UTM Avo_0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Nguyễn Minh Vân</dc:creator>
  <cp:lastModifiedBy>Hà Nguyễn Minh Vân</cp:lastModifiedBy>
  <cp:revision>2</cp:revision>
  <dcterms:created xsi:type="dcterms:W3CDTF">2021-11-06T07:47:38Z</dcterms:created>
  <dcterms:modified xsi:type="dcterms:W3CDTF">2021-11-21T15:23:55Z</dcterms:modified>
</cp:coreProperties>
</file>