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68" r:id="rId4"/>
    <p:sldId id="274" r:id="rId5"/>
    <p:sldId id="269" r:id="rId6"/>
    <p:sldId id="275" r:id="rId7"/>
    <p:sldId id="271" r:id="rId8"/>
    <p:sldId id="270" r:id="rId9"/>
    <p:sldId id="272" r:id="rId10"/>
    <p:sldId id="273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>
        <p:scale>
          <a:sx n="64" d="100"/>
          <a:sy n="64" d="100"/>
        </p:scale>
        <p:origin x="-156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1200" b="1" kern="10" dirty="0" smtClean="0">
              <a:solidFill>
                <a:srgbClr val="FF0000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510" y="2910792"/>
            <a:ext cx="53301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làm bác sĩ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  4- 5 tuổi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Khúc Thị Thúy Huyền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49060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000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56636"/>
            <a:ext cx="9144000" cy="68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228600"/>
            <a:ext cx="8839200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0" y="0"/>
            <a:ext cx="91377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682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0" y="76200"/>
            <a:ext cx="3387777" cy="21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51286"/>
            <a:ext cx="9144000" cy="690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21570&quot;&gt;&lt;object type=&quot;3&quot; unique_id=&quot;21571&quot;&gt;&lt;property id=&quot;20148&quot; value=&quot;5&quot;/&gt;&lt;property id=&quot;20300&quot; value=&quot;Slide 1&quot;/&gt;&lt;property id=&quot;20307&quot; value=&quot;277&quot;/&gt;&lt;/object&gt;&lt;object type=&quot;3&quot; unique_id=&quot;21572&quot;&gt;&lt;property id=&quot;20148&quot; value=&quot;5&quot;/&gt;&lt;property id=&quot;20300&quot; value=&quot;Slide 2&quot;/&gt;&lt;property id=&quot;20307&quot; value=&quot;268&quot;/&gt;&lt;/object&gt;&lt;object type=&quot;3&quot; unique_id=&quot;21573&quot;&gt;&lt;property id=&quot;20148&quot; value=&quot;5&quot;/&gt;&lt;property id=&quot;20300&quot; value=&quot;Slide 3&quot;/&gt;&lt;property id=&quot;20307&quot; value=&quot;274&quot;/&gt;&lt;/object&gt;&lt;object type=&quot;3&quot; unique_id=&quot;21574&quot;&gt;&lt;property id=&quot;20148&quot; value=&quot;5&quot;/&gt;&lt;property id=&quot;20300&quot; value=&quot;Slide 4&quot;/&gt;&lt;property id=&quot;20307&quot; value=&quot;269&quot;/&gt;&lt;/object&gt;&lt;object type=&quot;3&quot; unique_id=&quot;21575&quot;&gt;&lt;property id=&quot;20148&quot; value=&quot;5&quot;/&gt;&lt;property id=&quot;20300&quot; value=&quot;Slide 5&quot;/&gt;&lt;property id=&quot;20307&quot; value=&quot;275&quot;/&gt;&lt;/object&gt;&lt;object type=&quot;3&quot; unique_id=&quot;21576&quot;&gt;&lt;property id=&quot;20148&quot; value=&quot;5&quot;/&gt;&lt;property id=&quot;20300&quot; value=&quot;Slide 6&quot;/&gt;&lt;property id=&quot;20307&quot; value=&quot;271&quot;/&gt;&lt;/object&gt;&lt;object type=&quot;3&quot; unique_id=&quot;21577&quot;&gt;&lt;property id=&quot;20148&quot; value=&quot;5&quot;/&gt;&lt;property id=&quot;20300&quot; value=&quot;Slide 7&quot;/&gt;&lt;property id=&quot;20307&quot; value=&quot;270&quot;/&gt;&lt;/object&gt;&lt;object type=&quot;3&quot; unique_id=&quot;21578&quot;&gt;&lt;property id=&quot;20148&quot; value=&quot;5&quot;/&gt;&lt;property id=&quot;20300&quot; value=&quot;Slide 8&quot;/&gt;&lt;property id=&quot;20307&quot; value=&quot;272&quot;/&gt;&lt;/object&gt;&lt;object type=&quot;3&quot; unique_id=&quot;21579&quot;&gt;&lt;property id=&quot;20148&quot; value=&quot;5&quot;/&gt;&lt;property id=&quot;20300&quot; value=&quot;Slide 9&quot;/&gt;&lt;property id=&quot;20307&quot; value=&quot;273&quot;/&gt;&lt;/object&gt;&lt;/object&gt;&lt;object type=&quot;8&quot; unique_id=&quot;21590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31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35</cp:revision>
  <dcterms:created xsi:type="dcterms:W3CDTF">2008-12-13T23:59:25Z</dcterms:created>
  <dcterms:modified xsi:type="dcterms:W3CDTF">2021-10-24T05:11:02Z</dcterms:modified>
</cp:coreProperties>
</file>