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0"/>
  </p:notesMasterIdLst>
  <p:sldIdLst>
    <p:sldId id="332" r:id="rId3"/>
    <p:sldId id="264" r:id="rId4"/>
    <p:sldId id="265" r:id="rId5"/>
    <p:sldId id="271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7" r:id="rId14"/>
    <p:sldId id="275" r:id="rId15"/>
    <p:sldId id="278" r:id="rId16"/>
    <p:sldId id="279" r:id="rId17"/>
    <p:sldId id="281" r:id="rId18"/>
    <p:sldId id="28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8D410D"/>
    <a:srgbClr val="96571E"/>
    <a:srgbClr val="603813"/>
    <a:srgbClr val="CC00FF"/>
    <a:srgbClr val="FF9900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6A90F-4364-4A7E-B980-E03C064F90C7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D4FBC-D1E9-4D48-BC4E-4B75BB1D0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1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38F86E-F719-4D87-A7BC-29AC8ABF1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9B432D-EAC3-4D9F-8D8C-811C7B6CA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5C886A-BA61-4084-86C8-6D24488C9A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D8E6-A1F8-4A93-865B-9CA52B32D4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84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3B63DD-CA6F-41EC-ABC9-BFDA53E713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76C9A7-2A5C-4D2B-8A56-DD56CBCDD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7C116-BBCF-4A21-A0F1-8AFCFFACA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B77B-BBE3-41F1-B78D-FF932C410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3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BB6C4-8004-4220-8FC7-EC1456019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85A9C8-B4DB-4140-BFC1-8D9AF4FCE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783C44-D51B-4F3E-9368-9CC27C3A7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1DE4-BB3E-464D-B1BC-05D59816E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368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F697F-D323-4336-973B-63AD065EFB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C4F36-76C5-4043-A21A-9FD6C7B9E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5E5BF-CB4E-4583-A093-CE861EEA2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49844-D4C7-4DED-B205-B14ADBF1D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60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C16F7A-AC52-4151-89E5-724BE70A2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E358A6-0112-41CB-AFEA-C2AF8D290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696A9-8406-46E7-B196-A8265F547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5AA45-4C10-40D1-8DB2-2C36D30E3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85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EC2453-AF14-4228-8FAF-C1BF27EE3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C97EAF-CE0E-4F1E-B2A1-A50A0D86E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9C349A-27BC-429D-B2E7-924B4052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5C92A-FB3F-42CD-A9CA-79A5C7CE3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787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6BBBA0-D4BA-4B4E-9E05-9B15E67B2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03D74E-546B-4EF0-9BBB-AFBD6FD16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4575DB-4CCF-485C-A70B-6D623D510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058ED-0F41-4F1E-8EDB-BCE7F8AABB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834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FE810-36BD-497D-93BD-BBD5D3BE2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23CBB-567F-4FBF-A233-A860441D11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928035-FBC3-498C-8497-61DEFBFD5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75E93-56B8-40D8-9A00-3CD022A8C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650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1EACA-16F9-4C14-8803-382ACC193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623B1-4F15-41D3-AF5F-F80F3133B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10376-0D6A-4268-B7D3-390B17F1A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D1C9-A554-4EC2-9D7E-614D3B446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824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A0E0C2-150E-4644-8594-2FE3D1097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5444A2-FA55-496C-8864-301ACC029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5F970C-DDA1-4EBB-81AD-AC6CD3F86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141B5-2DDC-4ACC-9606-3225FA1A7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32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C36418-B8A0-4A07-B540-38603E3961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5EC07-7963-463A-B2F9-40B7EE110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861B47-6270-4D60-A42E-1684F465A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2C9B8-9523-47DD-82D4-37C593053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60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AA8E95E-00AD-4BE2-829C-E2561F70B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FDA671D-4C5E-47F2-AB42-1AA33D4C3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B84B4F-621F-4C29-B2A4-71DF7BF368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5C310D-2352-4977-9E37-848169979C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768224-9215-424D-BFBD-3FBEAE5361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>
              <a:defRPr/>
            </a:pPr>
            <a:fld id="{19AF43C8-FAC1-4AC6-94E2-5EDB75C33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19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5">
            <a:extLst>
              <a:ext uri="{FF2B5EF4-FFF2-40B4-BE49-F238E27FC236}">
                <a16:creationId xmlns:a16="http://schemas.microsoft.com/office/drawing/2014/main" id="{DF5B79CE-27CA-4A8F-9198-BA4B75DF94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5700" y="2457451"/>
            <a:ext cx="41719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kern="1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9933FF"/>
              </a:solidFill>
              <a:latin typeface=".VnSouthern"/>
              <a:cs typeface="Arial" panose="020B0604020202020204" pitchFamily="34" charset="0"/>
            </a:endParaRPr>
          </a:p>
        </p:txBody>
      </p:sp>
      <p:sp>
        <p:nvSpPr>
          <p:cNvPr id="4099" name="WordArt 6">
            <a:extLst>
              <a:ext uri="{FF2B5EF4-FFF2-40B4-BE49-F238E27FC236}">
                <a16:creationId xmlns:a16="http://schemas.microsoft.com/office/drawing/2014/main" id="{C7AD9C96-AD8C-42DE-8EFA-43F30DBEE1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1350" y="1028700"/>
            <a:ext cx="61722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825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7">
            <a:extLst>
              <a:ext uri="{FF2B5EF4-FFF2-40B4-BE49-F238E27FC236}">
                <a16:creationId xmlns:a16="http://schemas.microsoft.com/office/drawing/2014/main" id="{76350213-BE9C-4592-B1AF-877017FD92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3886200"/>
            <a:ext cx="514350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A72D90A6-088A-48B9-A4C9-EEB51FC61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04188F-58E0-4E18-A347-B269DCB112AB}"/>
              </a:ext>
            </a:extLst>
          </p:cNvPr>
          <p:cNvSpPr/>
          <p:nvPr/>
        </p:nvSpPr>
        <p:spPr>
          <a:xfrm>
            <a:off x="3354161" y="2958220"/>
            <a:ext cx="5999389" cy="553998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3000" b="1" kern="10" spc="38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3000" b="1" kern="10" spc="38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3000" b="1" kern="10" spc="38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3000" b="1" kern="10" spc="38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000" b="1" kern="10" spc="38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vi-VN" sz="3000" b="1" kern="10" spc="38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B47A11-1C21-4471-8F39-024571D4BCEE}"/>
              </a:ext>
            </a:extLst>
          </p:cNvPr>
          <p:cNvSpPr/>
          <p:nvPr/>
        </p:nvSpPr>
        <p:spPr>
          <a:xfrm>
            <a:off x="1873126" y="62371"/>
            <a:ext cx="8259417" cy="1015663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Phòng giáo dục 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Đào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Tạo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Quận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Long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Biên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Trường Mầm non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300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000" b="1" kern="10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Sữa</a:t>
            </a:r>
            <a:endParaRPr lang="vi-VN" sz="30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45210-A2C0-435D-9976-CD07871CFE8C}"/>
              </a:ext>
            </a:extLst>
          </p:cNvPr>
          <p:cNvSpPr txBox="1"/>
          <p:nvPr/>
        </p:nvSpPr>
        <p:spPr>
          <a:xfrm>
            <a:off x="3069369" y="3574181"/>
            <a:ext cx="6568972" cy="2109937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Đề tài :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món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ăn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gia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đình</a:t>
            </a:r>
            <a:endParaRPr lang="vi-VN" sz="2400" b="1" kern="10" spc="38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Đối tượng: Trẻ </a:t>
            </a:r>
            <a:r>
              <a:rPr lang="en-US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4-5</a:t>
            </a:r>
            <a:r>
              <a:rPr lang="vi-VN" sz="2400" b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tuổi</a:t>
            </a:r>
          </a:p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i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Giáo viên:</a:t>
            </a:r>
            <a:r>
              <a:rPr lang="en-US" sz="2100" b="1" i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Trần</a:t>
            </a:r>
            <a:r>
              <a:rPr lang="en-US" sz="2100" b="1" i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100" b="1" i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100" b="1" i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100" b="1" i="1" kern="10" spc="38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Bích</a:t>
            </a:r>
            <a:r>
              <a:rPr lang="en-US" sz="2100" b="1" i="1" kern="1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Lan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100" b="1" i="1" spc="38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E509-A213-48FA-B819-1623EECB6B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2000" y="1234649"/>
            <a:ext cx="1021667" cy="1027286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CUA NẤU MƯỚP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572" y="1397504"/>
            <a:ext cx="11390812" cy="5460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5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CỦ LUỘC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348" y="1509188"/>
            <a:ext cx="11407412" cy="5348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2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 </a:t>
            </a:r>
          </a:p>
        </p:txBody>
      </p:sp>
    </p:spTree>
    <p:extLst>
      <p:ext uri="{BB962C8B-B14F-4D97-AF65-F5344CB8AC3E}">
        <p14:creationId xmlns:p14="http://schemas.microsoft.com/office/powerpoint/2010/main" val="105650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185" y="879884"/>
            <a:ext cx="11618895" cy="586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954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19" y="879884"/>
            <a:ext cx="11843657" cy="5978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128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73" y="1027906"/>
            <a:ext cx="11571333" cy="566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6" y="-1324570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quả con biết trong bức tranh?</a:t>
            </a:r>
            <a:endParaRPr lang="en-US" altLang="zh-CN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5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603" y="1470642"/>
            <a:ext cx="11725785" cy="538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46" y="-1386293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rau, củ con biết trong bức tranh?</a:t>
            </a:r>
            <a:endParaRPr lang="en-US" altLang="zh-CN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BH : Chiếc bụng đói</a:t>
            </a:r>
          </a:p>
        </p:txBody>
      </p:sp>
    </p:spTree>
    <p:extLst>
      <p:ext uri="{BB962C8B-B14F-4D97-AF65-F5344CB8AC3E}">
        <p14:creationId xmlns:p14="http://schemas.microsoft.com/office/powerpoint/2010/main" val="36893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nh nen"/>
          <p:cNvSpPr/>
          <p:nvPr/>
        </p:nvSpPr>
        <p:spPr>
          <a:xfrm>
            <a:off x="4567945" y="271529"/>
            <a:ext cx="7315200" cy="457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a"/>
          <p:cNvSpPr/>
          <p:nvPr/>
        </p:nvSpPr>
        <p:spPr>
          <a:xfrm>
            <a:off x="4582845" y="284020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2286000" y="137160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9" name="2a"/>
          <p:cNvSpPr/>
          <p:nvPr/>
        </p:nvSpPr>
        <p:spPr>
          <a:xfrm>
            <a:off x="8258981" y="28530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1371600" y="228600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" name="3a"/>
          <p:cNvSpPr/>
          <p:nvPr/>
        </p:nvSpPr>
        <p:spPr>
          <a:xfrm>
            <a:off x="4582845" y="258779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2286000" y="0"/>
                </a:lnTo>
                <a:lnTo>
                  <a:pt x="2286000" y="914400"/>
                </a:lnTo>
                <a:lnTo>
                  <a:pt x="3657600" y="914400"/>
                </a:lnTo>
                <a:lnTo>
                  <a:pt x="36576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5" name="4a"/>
          <p:cNvSpPr/>
          <p:nvPr/>
        </p:nvSpPr>
        <p:spPr>
          <a:xfrm>
            <a:off x="8240445" y="2543754"/>
            <a:ext cx="3657600" cy="2286000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137160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0" y="2286000"/>
                </a:lnTo>
                <a:lnTo>
                  <a:pt x="0" y="914400"/>
                </a:lnTo>
                <a:lnTo>
                  <a:pt x="1371600" y="91440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6" name="5a"/>
          <p:cNvSpPr/>
          <p:nvPr/>
        </p:nvSpPr>
        <p:spPr>
          <a:xfrm>
            <a:off x="6902281" y="1643129"/>
            <a:ext cx="2743200" cy="18288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" y="4553238"/>
            <a:ext cx="1271469" cy="177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703" y="0"/>
            <a:ext cx="923708" cy="9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矩形 23"/>
          <p:cNvSpPr/>
          <p:nvPr/>
        </p:nvSpPr>
        <p:spPr>
          <a:xfrm>
            <a:off x="3709008" y="2292531"/>
            <a:ext cx="6597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 bé hãy kể những món ăn yêu thích ở nhà?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6"/>
            <a:ext cx="11634651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02880" y="165688"/>
            <a:ext cx="2990252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LUỘC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1148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050069"/>
            <a:ext cx="11390811" cy="591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00117" y="224191"/>
            <a:ext cx="2784456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KHO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1166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214934"/>
            <a:ext cx="11560629" cy="5643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51923" y="303042"/>
            <a:ext cx="3306970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RÁN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0317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" y="991567"/>
            <a:ext cx="11673839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68597" y="155116"/>
            <a:ext cx="401236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LỢN LUỘC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2330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7"/>
            <a:ext cx="11686903" cy="586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CÁ NẤU CHUA</a:t>
            </a:r>
          </a:p>
        </p:txBody>
      </p:sp>
    </p:spTree>
    <p:extLst>
      <p:ext uri="{BB962C8B-B14F-4D97-AF65-F5344CB8AC3E}">
        <p14:creationId xmlns:p14="http://schemas.microsoft.com/office/powerpoint/2010/main" val="387885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1" y="194940"/>
            <a:ext cx="330479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 CHIÊN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069" y="1049932"/>
            <a:ext cx="11612879" cy="5808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24667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12665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133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.VnSouthern</vt:lpstr>
      <vt:lpstr>Calibri Light</vt:lpstr>
      <vt:lpstr>Arial</vt:lpstr>
      <vt:lpstr>Calibri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DELL</cp:lastModifiedBy>
  <cp:revision>75</cp:revision>
  <dcterms:created xsi:type="dcterms:W3CDTF">2018-10-29T09:59:25Z</dcterms:created>
  <dcterms:modified xsi:type="dcterms:W3CDTF">2021-12-16T13:10:44Z</dcterms:modified>
</cp:coreProperties>
</file>