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0" r:id="rId4"/>
    <p:sldId id="261" r:id="rId5"/>
    <p:sldId id="262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8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9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8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0E72-BD14-4B79-BCDF-5A6217EA9179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EB7A-9C32-42D0-8FF7-CF2055C6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4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51567" y="365126"/>
            <a:ext cx="828886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b="1">
                <a:cs typeface="Times New Roman" pitchFamily="18" charset="0"/>
              </a:rPr>
              <a:t>PHÒNG GIÁO DỤC &amp; ĐÀO TẠO</a:t>
            </a:r>
            <a:r>
              <a:rPr lang="vi-VN" b="1"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>
                <a:cs typeface="Times New Roman" pitchFamily="18" charset="0"/>
              </a:rPr>
              <a:t>TRƯỜNG MẦM NON HOA</a:t>
            </a:r>
            <a:r>
              <a:rPr lang="en-US" b="1">
                <a:cs typeface="Times New Roman" pitchFamily="18" charset="0"/>
              </a:rPr>
              <a:t> SỮA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25108" y="1898789"/>
            <a:ext cx="83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cs typeface="Times New Roman" pitchFamily="18" charset="0"/>
              </a:rPr>
              <a:t>KHÁM PHÁ XÃ HỘI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29317" y="3103491"/>
            <a:ext cx="8341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Đề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Vứt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rác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đúng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quy</a:t>
            </a:r>
            <a:r>
              <a:rPr lang="en-US" sz="36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cs typeface="Times New Roman" pitchFamily="18" charset="0"/>
              </a:rPr>
              <a:t>định</a:t>
            </a:r>
            <a:endParaRPr lang="en-US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28584" y="4389438"/>
            <a:ext cx="8001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Lứa tuổi: 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4-5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tuổi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Giáo viên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: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cs typeface="Times New Roman" pitchFamily="18" charset="0"/>
              </a:rPr>
              <a:t>Bùi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Thu </a:t>
            </a:r>
            <a:r>
              <a:rPr lang="en-US" sz="3200">
                <a:solidFill>
                  <a:srgbClr val="00B050"/>
                </a:solidFill>
                <a:cs typeface="Times New Roman" pitchFamily="18" charset="0"/>
              </a:rPr>
              <a:t>Hằng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29317" y="5948363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sz="2000" i="1">
                <a:solidFill>
                  <a:srgbClr val="002060"/>
                </a:solidFill>
                <a:cs typeface="Times New Roman" pitchFamily="18" charset="0"/>
              </a:rPr>
              <a:t>Năm học: 2020 -2021</a:t>
            </a:r>
          </a:p>
        </p:txBody>
      </p:sp>
    </p:spTree>
    <p:extLst>
      <p:ext uri="{BB962C8B-B14F-4D97-AF65-F5344CB8AC3E}">
        <p14:creationId xmlns:p14="http://schemas.microsoft.com/office/powerpoint/2010/main" val="3682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8473" y="732558"/>
            <a:ext cx="9698182" cy="5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528" y="24469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6847" y="1574576"/>
            <a:ext cx="5885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1" y="210062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995" y="2405848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8123" y="1138219"/>
            <a:ext cx="6851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</a:p>
        </p:txBody>
      </p:sp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91" y="106055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995" y="2918466"/>
            <a:ext cx="9351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62708"/>
            <a:ext cx="5641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ông Xả R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2579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0&quot;/&gt;&lt;/object&gt;&lt;object type=&quot;3&quot; unique_id=&quot;10009&quot;&gt;&lt;property id=&quot;20148&quot; value=&quot;5&quot;/&gt;&lt;property id=&quot;20300&quot; value=&quot;Slide 8&quot;/&gt;&lt;property id=&quot;20307&quot; value=&quot;261&quot;/&gt;&lt;/object&gt;&lt;object type=&quot;3&quot; unique_id=&quot;10010&quot;&gt;&lt;property id=&quot;20148&quot; value=&quot;5&quot;/&gt;&lt;property id=&quot;20300&quot; value=&quot;Slide 9&quot;/&gt;&lt;property id=&quot;20307&quot; value=&quot;262&quot;/&gt;&lt;/object&gt;&lt;object type=&quot;3&quot; unique_id=&quot;10397&quot;&gt;&lt;property id=&quot;20148&quot; value=&quot;5&quot;/&gt;&lt;property id=&quot;20300&quot; value=&quot;Slide 5&quot;/&gt;&lt;property id=&quot;20307&quot; value=&quot;263&quot;/&gt;&lt;/object&gt;&lt;object type=&quot;3&quot; unique_id=&quot;10398&quot;&gt;&lt;property id=&quot;20148&quot; value=&quot;5&quot;/&gt;&lt;property id=&quot;20300&quot; value=&quot;Slide 6&quot;/&gt;&lt;property id=&quot;20307&quot; value=&quot;264&quot;/&gt;&lt;/object&gt;&lt;object type=&quot;3&quot; unique_id=&quot;10432&quot;&gt;&lt;property id=&quot;20148&quot; value=&quot;5&quot;/&gt;&lt;property id=&quot;20300&quot; value=&quot;Slide 1&quot;/&gt;&lt;property id=&quot;20307&quot; value=&quot;26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178</Words>
  <Application>Microsoft Office PowerPoint</Application>
  <PresentationFormat>Widescreen</PresentationFormat>
  <Paragraphs>18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2019-10-29T09:23:00Z</dcterms:created>
  <dcterms:modified xsi:type="dcterms:W3CDTF">2021-12-18T08:29:30Z</dcterms:modified>
</cp:coreProperties>
</file>