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8" r:id="rId3"/>
    <p:sldId id="256" r:id="rId4"/>
    <p:sldId id="263" r:id="rId5"/>
    <p:sldId id="259" r:id="rId6"/>
    <p:sldId id="264" r:id="rId7"/>
    <p:sldId id="260" r:id="rId8"/>
    <p:sldId id="265" r:id="rId9"/>
    <p:sldId id="266" r:id="rId10"/>
    <p:sldId id="275" r:id="rId11"/>
    <p:sldId id="267" r:id="rId12"/>
    <p:sldId id="270" r:id="rId13"/>
    <p:sldId id="269" r:id="rId14"/>
    <p:sldId id="27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821F-6911-4D3B-AB1D-9FA0BDED44CF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94E69-B39B-438A-B04C-22A66559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4E69-B39B-438A-B04C-22A66559FF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4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3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9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25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8D111-2D5E-43D5-9EDD-FC7E3EB8077A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754B6-BC99-495D-917B-48C389AF4DFD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834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F55F9-F6B8-4A56-B8E7-A03EA7F0C89D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6F1D9-9F3A-4278-92E2-F6DF01412E63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291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B9C5B-3426-454E-9F28-501E441120AE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FE8ABF-5D00-4B49-8864-ADBF597A0C98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420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B80CB-FD93-4E4A-AFC6-307F0A102F6C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E420B-85FB-4CF0-A4A7-3AF861D92723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71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F00C2-30B0-4201-BD4F-64FC6EB0DDCB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BAB2D9-997B-41EE-BA4E-4FAC9EE634AB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96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27520-6E78-4E29-A6B9-64AF91A3373A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A348D-E1AB-479B-949F-5C8C651E1BF3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0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99430-04C2-49C7-85DC-3528DDBF794B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3EFCA-F0C4-4A98-B3C6-DAAC25FE0CFA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199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ADAC8-D65F-459F-8DFF-1EF7B6F59365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92390-B8CD-4507-A5A3-247C085FEA4B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00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FED2B-A8CF-42C7-86CF-0E1B0EFAE532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27ECC-C331-4A8A-AAF6-921FB0D1186A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762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12344-DB98-4BFD-A1F2-8108975AF7ED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6C66DA-1917-4529-A3DE-75D0C9DE043F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07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336B9-6536-40D2-967D-78AF262519AC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C1A00-84B0-48C0-ABFF-15E4D928296C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16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3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2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5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1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37E39-C9B2-49C1-A491-B6D8B9DA70F6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88783-F0E7-47E7-AA45-42822FF69825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1930F-1E50-4DB7-889C-D86B3B472E9A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01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91440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250825" y="644525"/>
            <a:ext cx="86423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HOA SỮA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NHẬN THỨC 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alt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alt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</a:t>
            </a:r>
            <a:r>
              <a:rPr kumimoji="0" lang="en-US" alt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hào</a:t>
            </a:r>
            <a:r>
              <a:rPr kumimoji="0" lang="en-US" alt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bắp</a:t>
            </a:r>
            <a:r>
              <a:rPr kumimoji="0" lang="en-US" alt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cải</a:t>
            </a:r>
            <a:endParaRPr kumimoji="0" lang="en-US" altLang="en-US" sz="3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3 – 4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1304925"/>
            <a:ext cx="8191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018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5" y="190500"/>
            <a:ext cx="32004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28605"/>
            <a:ext cx="4953000" cy="314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5" y="3710520"/>
            <a:ext cx="3918025" cy="3147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0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0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6602327" cy="4952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62" y="13854"/>
            <a:ext cx="4220637" cy="2729345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905000" y="685800"/>
            <a:ext cx="1295400" cy="10668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13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3672320"/>
            <a:ext cx="4121727" cy="3033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"/>
            <a:ext cx="4294909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4635"/>
            <a:ext cx="47625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320"/>
            <a:ext cx="4762500" cy="3171825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3581400" y="2689945"/>
            <a:ext cx="2038350" cy="177598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60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1"/>
            <a:ext cx="2429151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51" y="1905000"/>
            <a:ext cx="2321391" cy="2133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42" y="1905001"/>
            <a:ext cx="2227739" cy="21335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2232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37" y="4267200"/>
            <a:ext cx="24257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54" y="4267200"/>
            <a:ext cx="23225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30" y="4267200"/>
            <a:ext cx="2232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67" y="1923623"/>
            <a:ext cx="2134786" cy="208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6983" y="304800"/>
            <a:ext cx="5882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smtClean="0">
                <a:latin typeface=".VnAvant" pitchFamily="34" charset="0"/>
              </a:rPr>
              <a:t>Trß ch¬i “ Ai tinh m¾t”</a:t>
            </a:r>
            <a:endParaRPr lang="en-US" sz="4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609600"/>
            <a:ext cx="3609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.VnAvant" pitchFamily="34" charset="0"/>
              </a:rPr>
              <a:t>Trß ch¬i</a:t>
            </a:r>
          </a:p>
          <a:p>
            <a:pPr algn="ctr"/>
            <a:r>
              <a:rPr lang="en-US" sz="4400" smtClean="0">
                <a:latin typeface=".VnAvant" pitchFamily="34" charset="0"/>
              </a:rPr>
              <a:t> “ §i siªu thÞ”</a:t>
            </a:r>
            <a:endParaRPr lang="en-US" sz="4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5473"/>
            <a:ext cx="6400800" cy="640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2345" y="5943600"/>
            <a:ext cx="2776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.VnAvant" pitchFamily="34" charset="0"/>
              </a:rPr>
              <a:t>Cñ cµ rèt</a:t>
            </a:r>
            <a:endParaRPr lang="en-US" sz="4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" y="3428999"/>
            <a:ext cx="4673854" cy="3420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99" y="3428998"/>
            <a:ext cx="4440001" cy="3420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51" y="-13855"/>
            <a:ext cx="6517912" cy="6517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599" y="6102414"/>
            <a:ext cx="2957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.VnAvant" pitchFamily="34" charset="0"/>
              </a:rPr>
              <a:t>Cñ su hµo</a:t>
            </a:r>
            <a:endParaRPr lang="en-US" sz="4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" y="304800"/>
            <a:ext cx="4972050" cy="5038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491653"/>
            <a:ext cx="471054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844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1" y="0"/>
            <a:ext cx="786919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6088559"/>
            <a:ext cx="3658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.VnAvant" pitchFamily="34" charset="0"/>
              </a:rPr>
              <a:t>C©y b¾p c¶i</a:t>
            </a:r>
            <a:endParaRPr lang="en-US" sz="4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715000" cy="3800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" y="2819400"/>
            <a:ext cx="454797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0" y="1142068"/>
            <a:ext cx="4888460" cy="44229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03" y="914400"/>
            <a:ext cx="4325937" cy="432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4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45" y="1066800"/>
            <a:ext cx="4648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3649"/>
            <a:ext cx="4322763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7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64</Words>
  <Application>Microsoft Office PowerPoint</Application>
  <PresentationFormat>On-screen Show (4:3)</PresentationFormat>
  <Paragraphs>18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.VnAvant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Vtec</dc:creator>
  <cp:lastModifiedBy>Admin</cp:lastModifiedBy>
  <cp:revision>27</cp:revision>
  <dcterms:created xsi:type="dcterms:W3CDTF">2016-10-10T07:07:35Z</dcterms:created>
  <dcterms:modified xsi:type="dcterms:W3CDTF">2022-10-04T14:12:43Z</dcterms:modified>
</cp:coreProperties>
</file>