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2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5.jp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jp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1.jpe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2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Lứa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 5-6 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Trương Thị Thu Hường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9939" y="6021288"/>
            <a:ext cx="2364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Bé cùng xem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1.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1600" dirty="0">
                <a:latin typeface="+mj-lt"/>
              </a:rPr>
              <a:t>                                   </a:t>
            </a:r>
            <a:r>
              <a:rPr lang="vi-VN" sz="1600" dirty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901</Words>
  <Application>Microsoft Office PowerPoint</Application>
  <PresentationFormat>Widescreen</PresentationFormat>
  <Paragraphs>146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100</cp:revision>
  <dcterms:created xsi:type="dcterms:W3CDTF">2020-11-28T15:09:10Z</dcterms:created>
  <dcterms:modified xsi:type="dcterms:W3CDTF">2022-10-08T13:20:18Z</dcterms:modified>
</cp:coreProperties>
</file>