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5" r:id="rId4"/>
    <p:sldId id="271" r:id="rId5"/>
    <p:sldId id="273" r:id="rId6"/>
    <p:sldId id="269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49" autoAdjust="0"/>
  </p:normalViewPr>
  <p:slideViewPr>
    <p:cSldViewPr snapToGrid="0">
      <p:cViewPr varScale="1">
        <p:scale>
          <a:sx n="63" d="100"/>
          <a:sy n="63" d="100"/>
        </p:scale>
        <p:origin x="10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10/7/2022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10/7/2022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10/7/2022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10/7/2022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10/7/2022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54F591-5CC5-479C-A731-0A61C4097BBB}"/>
              </a:ext>
            </a:extLst>
          </p:cNvPr>
          <p:cNvSpPr txBox="1"/>
          <p:nvPr/>
        </p:nvSpPr>
        <p:spPr>
          <a:xfrm>
            <a:off x="1965961" y="121950"/>
            <a:ext cx="73209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 SỮA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65566F-E76B-4B8D-AE0A-63F8458033BE}"/>
              </a:ext>
            </a:extLst>
          </p:cNvPr>
          <p:cNvSpPr txBox="1"/>
          <p:nvPr/>
        </p:nvSpPr>
        <p:spPr>
          <a:xfrm>
            <a:off x="2936079" y="2171222"/>
            <a:ext cx="7324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THẨM MỸ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0AE9DD-3FDB-4D89-B134-019854FEEAC8}"/>
              </a:ext>
            </a:extLst>
          </p:cNvPr>
          <p:cNvSpPr txBox="1"/>
          <p:nvPr/>
        </p:nvSpPr>
        <p:spPr>
          <a:xfrm>
            <a:off x="3181352" y="3429641"/>
            <a:ext cx="55230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“Di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24-36 </a:t>
            </a:r>
            <a:r>
              <a:rPr lang="en-US" sz="2800" b="1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n-US" sz="20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70AE756-78B8-45A5-B601-885A0ADF3D13}"/>
              </a:ext>
            </a:extLst>
          </p:cNvPr>
          <p:cNvSpPr txBox="1"/>
          <p:nvPr/>
        </p:nvSpPr>
        <p:spPr>
          <a:xfrm>
            <a:off x="3181352" y="6267771"/>
            <a:ext cx="602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HỌC: </a:t>
            </a:r>
            <a:r>
              <a:rPr lang="en-US" sz="2400" b="1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2022-2023</a:t>
            </a:r>
            <a:endParaRPr lang="en-US" sz="2400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6F9FBF-CF59-40C9-9EE1-2ACF4661D4EE}"/>
              </a:ext>
            </a:extLst>
          </p:cNvPr>
          <p:cNvSpPr txBox="1"/>
          <p:nvPr/>
        </p:nvSpPr>
        <p:spPr>
          <a:xfrm>
            <a:off x="3733801" y="2713262"/>
            <a:ext cx="4632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TẠO HÌNH</a:t>
            </a:r>
          </a:p>
        </p:txBody>
      </p:sp>
    </p:spTree>
    <p:extLst>
      <p:ext uri="{BB962C8B-B14F-4D97-AF65-F5344CB8AC3E}">
        <p14:creationId xmlns:p14="http://schemas.microsoft.com/office/powerpoint/2010/main" val="171080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0"/>
    </mc:Choice>
    <mc:Fallback xmlns="">
      <p:transition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4" presetClass="emph" presetSubtype="0" fill="hold" grpId="0" nodeType="withEffect">
                                  <p:stCondLst>
                                    <p:cond delay="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1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8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875" fill="hold">
                                          <p:stCondLst>
                                            <p:cond delay="8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875" fill="hold">
                                          <p:stCondLst>
                                            <p:cond delay="17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875" fill="hold">
                                          <p:stCondLst>
                                            <p:cond delay="26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4" presetClass="emph" presetSubtype="0" fill="hold" grpId="0" nodeType="withEffect">
                                  <p:stCondLst>
                                    <p:cond delay="8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4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0150"/>
            <a:ext cx="12192000" cy="73914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0880" y="640080"/>
            <a:ext cx="20746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>
                <a:solidFill>
                  <a:schemeClr val="tx2"/>
                </a:solidFill>
              </a:rPr>
              <a:t>1.Ổn </a:t>
            </a:r>
            <a:r>
              <a:rPr lang="en-US" sz="3200" dirty="0" err="1" smtClean="0">
                <a:solidFill>
                  <a:schemeClr val="tx2"/>
                </a:solidFill>
              </a:rPr>
              <a:t>định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endParaRPr lang="en-US" sz="3200" dirty="0" smtClean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0746" y="2047815"/>
            <a:ext cx="488306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Câu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đố</a:t>
            </a:r>
            <a:r>
              <a:rPr lang="en-US" sz="2800" dirty="0" smtClean="0">
                <a:solidFill>
                  <a:srgbClr val="FF0000"/>
                </a:solidFill>
              </a:rPr>
              <a:t> :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Tung </a:t>
            </a:r>
            <a:r>
              <a:rPr lang="en-US" sz="2400" dirty="0" err="1" smtClean="0">
                <a:solidFill>
                  <a:srgbClr val="FF0000"/>
                </a:solidFill>
              </a:rPr>
              <a:t>tăng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bơi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dưới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nước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trong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Bị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người</a:t>
            </a:r>
            <a:r>
              <a:rPr lang="en-US" sz="2400" dirty="0" smtClean="0">
                <a:solidFill>
                  <a:srgbClr val="FF0000"/>
                </a:solidFill>
              </a:rPr>
              <a:t> ta </a:t>
            </a:r>
            <a:r>
              <a:rPr lang="en-US" sz="2400" dirty="0" err="1" smtClean="0">
                <a:solidFill>
                  <a:srgbClr val="FF0000"/>
                </a:solidFill>
              </a:rPr>
              <a:t>đánh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mới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theo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lên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4423" y="3455550"/>
            <a:ext cx="1707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 err="1">
                <a:solidFill>
                  <a:srgbClr val="FF0000"/>
                </a:solidFill>
              </a:rPr>
              <a:t>L</a:t>
            </a:r>
            <a:r>
              <a:rPr lang="en-US" sz="2400" dirty="0" err="1" smtClean="0">
                <a:solidFill>
                  <a:srgbClr val="FF0000"/>
                </a:solidFill>
              </a:rPr>
              <a:t>à</a:t>
            </a:r>
            <a:r>
              <a:rPr lang="en-US" sz="2400" dirty="0" smtClean="0">
                <a:solidFill>
                  <a:srgbClr val="FF0000"/>
                </a:solidFill>
              </a:rPr>
              <a:t> con </a:t>
            </a:r>
            <a:r>
              <a:rPr lang="en-US" sz="2400" dirty="0" err="1" smtClean="0">
                <a:solidFill>
                  <a:srgbClr val="FF0000"/>
                </a:solidFill>
              </a:rPr>
              <a:t>gì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>
                <a:solidFill>
                  <a:srgbClr val="FF0000"/>
                </a:solidFill>
              </a:rPr>
              <a:t>? 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640" y="2047815"/>
            <a:ext cx="5516879" cy="281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6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566"/>
            <a:ext cx="12192000" cy="70670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"/>
            <a:ext cx="12192000" cy="756992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2720" y="0"/>
            <a:ext cx="839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 err="1" smtClean="0">
                <a:solidFill>
                  <a:srgbClr val="002060"/>
                </a:solidFill>
              </a:rPr>
              <a:t>Cô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g</a:t>
            </a:r>
            <a:r>
              <a:rPr lang="en-US" sz="2800" dirty="0" err="1" smtClean="0">
                <a:solidFill>
                  <a:srgbClr val="002060"/>
                </a:solidFill>
              </a:rPr>
              <a:t>iáo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đọc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gợi</a:t>
            </a:r>
            <a:r>
              <a:rPr lang="en-US" sz="2800" dirty="0" smtClean="0">
                <a:solidFill>
                  <a:srgbClr val="002060"/>
                </a:solidFill>
              </a:rPr>
              <a:t> ý </a:t>
            </a:r>
            <a:r>
              <a:rPr lang="en-US" sz="2800" dirty="0" err="1" smtClean="0">
                <a:solidFill>
                  <a:srgbClr val="002060"/>
                </a:solidFill>
              </a:rPr>
              <a:t>hướng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smtClean="0">
                <a:solidFill>
                  <a:srgbClr val="002060"/>
                </a:solidFill>
              </a:rPr>
              <a:t>dẫn </a:t>
            </a:r>
            <a:r>
              <a:rPr lang="en-US" sz="2800" dirty="0" err="1" smtClean="0">
                <a:solidFill>
                  <a:srgbClr val="002060"/>
                </a:solidFill>
              </a:rPr>
              <a:t>của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bài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học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660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760" y="883920"/>
            <a:ext cx="9159240" cy="5974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6220" y="2674322"/>
            <a:ext cx="25603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Khi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màu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bút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phải</a:t>
            </a:r>
            <a:r>
              <a:rPr lang="en-US" sz="3200" dirty="0" smtClean="0">
                <a:solidFill>
                  <a:srgbClr val="FF0000"/>
                </a:solidFill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</a:rPr>
              <a:t>cầm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bằng</a:t>
            </a:r>
            <a:r>
              <a:rPr lang="en-US" sz="3200" dirty="0" smtClean="0">
                <a:solidFill>
                  <a:srgbClr val="FF0000"/>
                </a:solidFill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</a:rPr>
              <a:t>ngon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algn="l"/>
            <a:r>
              <a:rPr lang="en-US" sz="3200" dirty="0" err="1" smtClean="0">
                <a:solidFill>
                  <a:srgbClr val="FF0000"/>
                </a:solidFill>
              </a:rPr>
              <a:t>Tay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trái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cô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tì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nhẹ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lên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mét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vở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để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giữ</a:t>
            </a:r>
            <a:r>
              <a:rPr lang="en-US" sz="3200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9840" y="57240"/>
            <a:ext cx="48269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400" dirty="0" err="1" smtClean="0">
                <a:solidFill>
                  <a:srgbClr val="FF0000"/>
                </a:solidFill>
              </a:rPr>
              <a:t>Cô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hướng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dẫn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trẻ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4222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ình nền Powerpoint đẹp">
            <a:extLst>
              <a:ext uri="{FF2B5EF4-FFF2-40B4-BE49-F238E27FC236}">
                <a16:creationId xmlns:a16="http://schemas.microsoft.com/office/drawing/2014/main" id="{35BA96F7-3A5D-4E21-A8B4-FF2AED705C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370"/>
          <a:stretch/>
        </p:blipFill>
        <p:spPr bwMode="auto">
          <a:xfrm>
            <a:off x="20" y="-44885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BCD8074-7BB5-47CB-AC31-3CC5AB8368A1}"/>
              </a:ext>
            </a:extLst>
          </p:cNvPr>
          <p:cNvSpPr txBox="1"/>
          <p:nvPr/>
        </p:nvSpPr>
        <p:spPr>
          <a:xfrm>
            <a:off x="2576522" y="2570283"/>
            <a:ext cx="7038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TRẺ</a:t>
            </a:r>
          </a:p>
          <a:p>
            <a:pPr algn="ctr"/>
            <a:r>
              <a:rPr 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 THỰC HIỆN</a:t>
            </a:r>
          </a:p>
        </p:txBody>
      </p:sp>
    </p:spTree>
    <p:extLst>
      <p:ext uri="{BB962C8B-B14F-4D97-AF65-F5344CB8AC3E}">
        <p14:creationId xmlns:p14="http://schemas.microsoft.com/office/powerpoint/2010/main" val="198232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0">
        <p14:shred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2.08333E-6 -3.33333E-6 L -2.08333E-6 -0.07222 " pathEditMode="relative" rAng="0" ptsTypes="AA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4320"/>
            <a:ext cx="12192000" cy="7132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10200" y="213360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600" dirty="0" err="1" smtClean="0">
                <a:solidFill>
                  <a:srgbClr val="FF0000"/>
                </a:solidFill>
              </a:rPr>
              <a:t>Kết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thúc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2221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6CCA3C8-FB70-425A-B14B-971518CD6F9B}" vid="{79AB96CF-892F-4ED8-95E7-AFCB2B327C5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CCA3C8-FB70-425A-B14B-971518CD6F9B}" vid="{8B8E1547-395E-4517-8FD5-2495E28BE1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476</TotalTime>
  <Words>111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A3.OpenSansBold-San</vt:lpstr>
      <vt:lpstr>A3.OpenSans-San</vt:lpstr>
      <vt:lpstr>Arial</vt:lpstr>
      <vt:lpstr>Calibri</vt:lpstr>
      <vt:lpstr>Calibri Light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Hà</dc:creator>
  <cp:lastModifiedBy>Phong1T1</cp:lastModifiedBy>
  <cp:revision>17</cp:revision>
  <dcterms:created xsi:type="dcterms:W3CDTF">2021-12-02T19:20:01Z</dcterms:created>
  <dcterms:modified xsi:type="dcterms:W3CDTF">2022-10-07T05:03:36Z</dcterms:modified>
</cp:coreProperties>
</file>