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57" r:id="rId3"/>
    <p:sldId id="274" r:id="rId4"/>
    <p:sldId id="271" r:id="rId5"/>
    <p:sldId id="273" r:id="rId6"/>
    <p:sldId id="272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 NGỮ </a:t>
            </a:r>
            <a:endParaRPr 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2819400" y="3514337"/>
            <a:ext cx="58850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D1 (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sz="2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</a:t>
            </a:r>
            <a:r>
              <a:rPr 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4023359" y="2697735"/>
            <a:ext cx="4236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VĂN HỌC </a:t>
            </a:r>
            <a:endParaRPr 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640"/>
            <a:ext cx="12192000" cy="7437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78589" y="1341120"/>
            <a:ext cx="271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1.Ổn </a:t>
            </a:r>
            <a:r>
              <a:rPr lang="en-US" sz="2400" dirty="0" err="1" smtClean="0">
                <a:solidFill>
                  <a:srgbClr val="FF0000"/>
                </a:solidFill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tổ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chức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80" y="1950720"/>
            <a:ext cx="2727959" cy="3794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71952"/>
            <a:ext cx="2978925" cy="2068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951" y="3819975"/>
            <a:ext cx="2827022" cy="192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5699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002060"/>
                </a:solidFill>
              </a:rPr>
              <a:t>Cô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</a:t>
            </a:r>
            <a:r>
              <a:rPr lang="en-US" sz="2800" dirty="0" err="1" smtClean="0">
                <a:solidFill>
                  <a:srgbClr val="002060"/>
                </a:solidFill>
              </a:rPr>
              <a:t>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đọc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</a:rPr>
              <a:t> ý </a:t>
            </a:r>
            <a:r>
              <a:rPr lang="en-US" sz="2800" dirty="0" err="1" smtClean="0">
                <a:solidFill>
                  <a:srgbClr val="002060"/>
                </a:solidFill>
              </a:rPr>
              <a:t>hướng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dẫn </a:t>
            </a:r>
            <a:r>
              <a:rPr lang="en-US" sz="2800" dirty="0" err="1" smtClean="0">
                <a:solidFill>
                  <a:srgbClr val="002060"/>
                </a:solidFill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bài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883920"/>
            <a:ext cx="9159240" cy="5974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" y="2674322"/>
            <a:ext cx="256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Khi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màu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bút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</a:rPr>
              <a:t>ngon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nhẹ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mét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9840" y="57240"/>
            <a:ext cx="4826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dirty="0" err="1" smtClean="0">
                <a:solidFill>
                  <a:srgbClr val="FF0000"/>
                </a:solidFill>
              </a:rPr>
              <a:t>Cô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hướng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dẫn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-4488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440044" y="2524563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TRẺ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</a:t>
            </a:r>
          </a:p>
        </p:txBody>
      </p:sp>
    </p:spTree>
    <p:extLst>
      <p:ext uri="{BB962C8B-B14F-4D97-AF65-F5344CB8AC3E}">
        <p14:creationId xmlns:p14="http://schemas.microsoft.com/office/powerpoint/2010/main" val="19823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-3.33333E-6 L -2.08333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10" y="1054645"/>
            <a:ext cx="80010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75567"/>
      </p:ext>
    </p:extLst>
  </p:cSld>
  <p:clrMapOvr>
    <a:masterClrMapping/>
  </p:clrMapOvr>
  <p:transition spd="slow" advClick="0" advTm="0">
    <p:randomBar dir="vert"/>
  </p:transition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482</TotalTime>
  <Words>89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Phong1T1</cp:lastModifiedBy>
  <cp:revision>16</cp:revision>
  <dcterms:created xsi:type="dcterms:W3CDTF">2021-12-02T19:20:01Z</dcterms:created>
  <dcterms:modified xsi:type="dcterms:W3CDTF">2022-10-06T11:16:59Z</dcterms:modified>
</cp:coreProperties>
</file>