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B745-E4AB-41E7-964B-5DD19958F048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7D3-9A61-46FA-BF99-98E93A8AC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1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B745-E4AB-41E7-964B-5DD19958F048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7D3-9A61-46FA-BF99-98E93A8AC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8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B745-E4AB-41E7-964B-5DD19958F048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7D3-9A61-46FA-BF99-98E93A8AC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7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B745-E4AB-41E7-964B-5DD19958F048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7D3-9A61-46FA-BF99-98E93A8AC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5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B745-E4AB-41E7-964B-5DD19958F048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7D3-9A61-46FA-BF99-98E93A8AC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8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B745-E4AB-41E7-964B-5DD19958F048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7D3-9A61-46FA-BF99-98E93A8AC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7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B745-E4AB-41E7-964B-5DD19958F048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7D3-9A61-46FA-BF99-98E93A8AC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5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B745-E4AB-41E7-964B-5DD19958F048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7D3-9A61-46FA-BF99-98E93A8AC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3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B745-E4AB-41E7-964B-5DD19958F048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7D3-9A61-46FA-BF99-98E93A8AC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3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B745-E4AB-41E7-964B-5DD19958F048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7D3-9A61-46FA-BF99-98E93A8AC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6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B745-E4AB-41E7-964B-5DD19958F048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07D3-9A61-46FA-BF99-98E93A8AC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4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FB745-E4AB-41E7-964B-5DD19958F048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E07D3-9A61-46FA-BF99-98E93A8AC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7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831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9635"/>
            <a:ext cx="9144000" cy="953588"/>
          </a:xfrm>
        </p:spPr>
        <p:txBody>
          <a:bodyPr>
            <a:normAutofit/>
          </a:bodyPr>
          <a:lstStyle/>
          <a:p>
            <a:r>
              <a:rPr lang="en-US" sz="2800" b="1" smtClean="0"/>
              <a:t>Phòng Giáo dục và đào tạo Quận Long Biên</a:t>
            </a:r>
            <a:br>
              <a:rPr lang="en-US" sz="2800" b="1" smtClean="0"/>
            </a:br>
            <a:r>
              <a:rPr lang="en-US" sz="2800" b="1" smtClean="0"/>
              <a:t>Trường mầm non Hoa Sữa</a:t>
            </a:r>
            <a:endParaRPr lang="en-US" sz="28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28800"/>
            <a:ext cx="9144000" cy="3429000"/>
          </a:xfrm>
        </p:spPr>
        <p:txBody>
          <a:bodyPr/>
          <a:lstStyle/>
          <a:p>
            <a:r>
              <a:rPr lang="en-US" sz="4400" smtClean="0">
                <a:solidFill>
                  <a:srgbClr val="C00000"/>
                </a:solidFill>
              </a:rPr>
              <a:t>Lĩnh vực phát triển nhận thức</a:t>
            </a:r>
          </a:p>
          <a:p>
            <a:r>
              <a:rPr lang="en-US" sz="2800" smtClean="0">
                <a:solidFill>
                  <a:schemeClr val="accent5">
                    <a:lumMod val="50000"/>
                  </a:schemeClr>
                </a:solidFill>
              </a:rPr>
              <a:t>Đề tài: Tìm hiểu về chú bộ đội</a:t>
            </a:r>
          </a:p>
          <a:p>
            <a:r>
              <a:rPr lang="en-US" sz="2800" smtClean="0">
                <a:solidFill>
                  <a:schemeClr val="accent5">
                    <a:lumMod val="50000"/>
                  </a:schemeClr>
                </a:solidFill>
              </a:rPr>
              <a:t>Lứa tuổi : Mẫu giáo bé 3-4 tuổi</a:t>
            </a:r>
          </a:p>
          <a:p>
            <a:r>
              <a:rPr lang="en-US" sz="2800" smtClean="0">
                <a:solidFill>
                  <a:schemeClr val="accent5">
                    <a:lumMod val="50000"/>
                  </a:schemeClr>
                </a:solidFill>
              </a:rPr>
              <a:t>Năm học :2022-2023</a:t>
            </a:r>
            <a:endParaRPr lang="en-US" sz="28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Chu-Bo-Doi-Cao-Le-Ha-Tr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3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298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5271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808029" cy="6858000"/>
          </a:xfrm>
        </p:spPr>
      </p:pic>
    </p:spTree>
    <p:extLst>
      <p:ext uri="{BB962C8B-B14F-4D97-AF65-F5344CB8AC3E}">
        <p14:creationId xmlns:p14="http://schemas.microsoft.com/office/powerpoint/2010/main" val="30416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Trò chơi: Chung tôi là chiến sỹ</a:t>
            </a:r>
            <a:endParaRPr lang="en-US"/>
          </a:p>
        </p:txBody>
      </p:sp>
      <p:pic>
        <p:nvPicPr>
          <p:cNvPr id="5" name="Chu-Bo-Doi-Cao-Le-Ha-Tr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3886" y="5580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50</Words>
  <Application>Microsoft Office PowerPoint</Application>
  <PresentationFormat>Widescreen</PresentationFormat>
  <Paragraphs>6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Phòng Giáo dục và đào tạo Quận Long Biên Trường mầm non Hoa Sữa</vt:lpstr>
      <vt:lpstr>PowerPoint Presentation</vt:lpstr>
      <vt:lpstr>PowerPoint Presentation</vt:lpstr>
      <vt:lpstr>PowerPoint Presentation</vt:lpstr>
      <vt:lpstr>PowerPoint Presentation</vt:lpstr>
      <vt:lpstr>Trò chơi: Chung tôi là chiến sỹ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Admin</dc:creator>
  <cp:lastModifiedBy>Admin</cp:lastModifiedBy>
  <cp:revision>4</cp:revision>
  <dcterms:created xsi:type="dcterms:W3CDTF">2022-11-22T03:07:59Z</dcterms:created>
  <dcterms:modified xsi:type="dcterms:W3CDTF">2022-11-22T03:19:56Z</dcterms:modified>
</cp:coreProperties>
</file>