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13" r:id="rId2"/>
    <p:sldId id="258" r:id="rId3"/>
    <p:sldId id="306" r:id="rId4"/>
    <p:sldId id="305" r:id="rId5"/>
    <p:sldId id="325" r:id="rId6"/>
    <p:sldId id="324" r:id="rId7"/>
    <p:sldId id="327" r:id="rId8"/>
    <p:sldId id="323" r:id="rId9"/>
    <p:sldId id="319" r:id="rId10"/>
    <p:sldId id="321" r:id="rId11"/>
    <p:sldId id="322" r:id="rId12"/>
    <p:sldId id="329" r:id="rId13"/>
    <p:sldId id="330" r:id="rId14"/>
    <p:sldId id="331" r:id="rId15"/>
    <p:sldId id="332" r:id="rId16"/>
    <p:sldId id="326" r:id="rId17"/>
    <p:sldId id="328" r:id="rId18"/>
    <p:sldId id="275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E2B2F-F8AC-4D0C-BA5C-4E61E95FE5FE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331C2-21F7-4E5A-A587-73C8B5FB09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48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hát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331C2-21F7-4E5A-A587-73C8B5FB09A6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61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79F9-8649-45CE-8F17-42CE5A6FF874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E3A2-C0F4-4EFD-B6AA-B0FC7E3C7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79F9-8649-45CE-8F17-42CE5A6FF874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E3A2-C0F4-4EFD-B6AA-B0FC7E3C7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79F9-8649-45CE-8F17-42CE5A6FF874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E3A2-C0F4-4EFD-B6AA-B0FC7E3C7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79F9-8649-45CE-8F17-42CE5A6FF874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E3A2-C0F4-4EFD-B6AA-B0FC7E3C7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79F9-8649-45CE-8F17-42CE5A6FF874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E3A2-C0F4-4EFD-B6AA-B0FC7E3C7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79F9-8649-45CE-8F17-42CE5A6FF874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E3A2-C0F4-4EFD-B6AA-B0FC7E3C7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79F9-8649-45CE-8F17-42CE5A6FF874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E3A2-C0F4-4EFD-B6AA-B0FC7E3C7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79F9-8649-45CE-8F17-42CE5A6FF874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E3A2-C0F4-4EFD-B6AA-B0FC7E3C7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79F9-8649-45CE-8F17-42CE5A6FF874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E3A2-C0F4-4EFD-B6AA-B0FC7E3C7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79F9-8649-45CE-8F17-42CE5A6FF874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E3A2-C0F4-4EFD-B6AA-B0FC7E3C7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79F9-8649-45CE-8F17-42CE5A6FF874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E3A2-C0F4-4EFD-B6AA-B0FC7E3C7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79F9-8649-45CE-8F17-42CE5A6FF874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E3A2-C0F4-4EFD-B6AA-B0FC7E3C7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7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52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2514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505200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4267200" cy="363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39" y="3778780"/>
            <a:ext cx="4092054" cy="30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3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272" y="34119"/>
            <a:ext cx="5486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3999"/>
            <a:ext cx="3788710" cy="2443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03" y="4538500"/>
            <a:ext cx="3598509" cy="2394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999"/>
            <a:ext cx="3616252" cy="2443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0899" y="1324706"/>
            <a:ext cx="644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1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0710" y="11430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2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412578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272" y="34119"/>
            <a:ext cx="5486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6" y="1371600"/>
            <a:ext cx="629087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6394"/>
            <a:ext cx="402385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phục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giáo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5" y="1392071"/>
            <a:ext cx="2362200" cy="3225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92071"/>
            <a:ext cx="2438400" cy="3225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85" y="1412543"/>
            <a:ext cx="2362200" cy="3225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715" y="5202360"/>
            <a:ext cx="1828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5157961"/>
            <a:ext cx="1828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300" y="5202360"/>
            <a:ext cx="1828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6394"/>
            <a:ext cx="402385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phục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giáo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5867400"/>
            <a:ext cx="1828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53819"/>
            <a:ext cx="4259829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6324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3" b="7069"/>
          <a:stretch/>
        </p:blipFill>
        <p:spPr>
          <a:xfrm>
            <a:off x="2743200" y="4386609"/>
            <a:ext cx="2446197" cy="1739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88012"/>
            <a:ext cx="2647912" cy="1838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7" y="4661317"/>
            <a:ext cx="21336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95400"/>
            <a:ext cx="2516349" cy="1978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568899"/>
            <a:ext cx="2076450" cy="2076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61317"/>
            <a:ext cx="2920565" cy="18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57" y="1447800"/>
            <a:ext cx="207645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0" y="1676400"/>
            <a:ext cx="2516349" cy="197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25" y="4525412"/>
            <a:ext cx="21336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661316"/>
            <a:ext cx="2920565" cy="1861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228600"/>
            <a:ext cx="5562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7432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</a:rPr>
              <a:t>Xin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chào</a:t>
            </a:r>
            <a:r>
              <a:rPr lang="en-US" sz="4400" b="1" dirty="0" smtClean="0">
                <a:solidFill>
                  <a:srgbClr val="C00000"/>
                </a:solidFill>
              </a:rPr>
              <a:t>! </a:t>
            </a:r>
            <a:r>
              <a:rPr lang="en-US" sz="4400" b="1" dirty="0" err="1" smtClean="0">
                <a:solidFill>
                  <a:srgbClr val="C00000"/>
                </a:solidFill>
              </a:rPr>
              <a:t>Hẹn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gặp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lại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</a:rPr>
              <a:t> con 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633008"/>
            <a:ext cx="6365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69612"/>
            <a:ext cx="429277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giáo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6934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69612"/>
            <a:ext cx="402385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phục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giáo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40282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1845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81718"/>
            <a:ext cx="2381250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3686175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71198"/>
            <a:ext cx="3376613" cy="2655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43400"/>
            <a:ext cx="3581400" cy="25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9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" y="0"/>
            <a:ext cx="9120116" cy="68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134</Words>
  <Application>Microsoft Office PowerPoint</Application>
  <PresentationFormat>On-screen Show (4:3)</PresentationFormat>
  <Paragraphs>29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42</cp:revision>
  <dcterms:created xsi:type="dcterms:W3CDTF">2018-01-19T08:41:29Z</dcterms:created>
  <dcterms:modified xsi:type="dcterms:W3CDTF">2022-09-15T15:30:58Z</dcterms:modified>
</cp:coreProperties>
</file>