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E419-7D3D-45A8-94D4-C812B4D7608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E6E0-93BA-41C0-99E0-729E9B7A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406" y="1469035"/>
            <a:ext cx="6745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C000"/>
                </a:solidFill>
              </a:rPr>
              <a:t>Lĩnh vực phát triển nhận thức</a:t>
            </a:r>
          </a:p>
          <a:p>
            <a:pPr algn="ctr"/>
            <a:r>
              <a:rPr lang="en-US" sz="4000" b="1" smtClean="0">
                <a:solidFill>
                  <a:srgbClr val="FFC000"/>
                </a:solidFill>
              </a:rPr>
              <a:t>Đề tài: Khám phá củ lạc</a:t>
            </a:r>
          </a:p>
          <a:p>
            <a:pPr algn="ctr"/>
            <a:r>
              <a:rPr lang="en-US" sz="4000" b="1" smtClean="0">
                <a:solidFill>
                  <a:srgbClr val="FFC000"/>
                </a:solidFill>
              </a:rPr>
              <a:t>Lứa tuổi: 3 – 4 tuổi</a:t>
            </a:r>
          </a:p>
          <a:p>
            <a:pPr algn="ctr"/>
            <a:r>
              <a:rPr lang="en-US" sz="4000" b="1" smtClean="0">
                <a:solidFill>
                  <a:srgbClr val="FFC000"/>
                </a:solidFill>
              </a:rPr>
              <a:t>Giáo viên: Đặng Thị Hoa</a:t>
            </a:r>
            <a:endParaRPr lang="en-US" sz="40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8" y="323560"/>
            <a:ext cx="9291671" cy="63014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190" y="2672977"/>
            <a:ext cx="4634345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70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"/>
          <a:stretch/>
        </p:blipFill>
        <p:spPr>
          <a:xfrm>
            <a:off x="1537854" y="0"/>
            <a:ext cx="9559636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8855" y="2436524"/>
            <a:ext cx="639445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32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Trò chơi:  Tập tầm vông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 Bé trổ tài</vt:lpstr>
      <vt:lpstr>PowerPoint Presentation</vt:lpstr>
    </vt:vector>
  </TitlesOfParts>
  <Company>NBC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All users Win7 x86</cp:lastModifiedBy>
  <cp:revision>12</cp:revision>
  <dcterms:created xsi:type="dcterms:W3CDTF">2022-09-27T01:09:35Z</dcterms:created>
  <dcterms:modified xsi:type="dcterms:W3CDTF">2022-10-10T06:06:38Z</dcterms:modified>
</cp:coreProperties>
</file>