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5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268B1-0EC4-476F-89FE-158D48819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779CB7-E18A-4F30-A492-00F4F0EC81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AEDDB-6E2F-47FF-A750-9B824668B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D2BF5-2228-4810-8F90-464A3B43A11F}" type="datetimeFigureOut">
              <a:rPr lang="vi-VN" smtClean="0"/>
              <a:t>16/11/2022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01192-2DC6-4438-BDB4-48740F950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82A28-D1CB-43E1-A9C1-457421D6F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06E9-7EC2-42B9-980F-87675BA3C1C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1787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BF78F-11A9-432A-AB4B-25FBA7DBF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76FDA7-7CDD-4F84-9D42-10AA38398E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C9FA7-38D4-4860-BC8E-D8A485BB0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D2BF5-2228-4810-8F90-464A3B43A11F}" type="datetimeFigureOut">
              <a:rPr lang="vi-VN" smtClean="0"/>
              <a:t>16/11/2022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24BA2-3638-47C1-87B0-D3696863D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8A459-8A93-4CAF-B435-267C9C038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06E9-7EC2-42B9-980F-87675BA3C1C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1885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D03585-4C6E-4E97-92F4-3084CF750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5ACD13-23FF-4E49-AEAC-2DE3987B28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EB701-4DA3-49BB-9EC6-3313DE182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D2BF5-2228-4810-8F90-464A3B43A11F}" type="datetimeFigureOut">
              <a:rPr lang="vi-VN" smtClean="0"/>
              <a:t>16/11/2022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2BA34-3FD7-4F58-910F-2AE7B6F03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FDC9D-EC48-4674-A939-634B44DA0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06E9-7EC2-42B9-980F-87675BA3C1C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564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0F51F-907C-4937-A6BF-103D87A29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E1853-A616-4952-BBAE-1AFF5D09D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8A0DC-FEAA-4A13-BC2C-20A48176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D2BF5-2228-4810-8F90-464A3B43A11F}" type="datetimeFigureOut">
              <a:rPr lang="vi-VN" smtClean="0"/>
              <a:t>16/11/2022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733D6-C34C-4150-9D82-C62E4146B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C1CC7-C0B8-44F5-9A08-028D2518B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06E9-7EC2-42B9-980F-87675BA3C1C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687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F3068-0B25-45C3-AADE-17ED7899E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362E2-A603-432B-9754-98BDDB573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3FB0D-4F77-43A2-B6F8-732B82283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D2BF5-2228-4810-8F90-464A3B43A11F}" type="datetimeFigureOut">
              <a:rPr lang="vi-VN" smtClean="0"/>
              <a:t>16/11/2022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478B4-8335-45A6-8483-2E90AC23E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2202A-28FE-4134-A94C-DC08FEAC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06E9-7EC2-42B9-980F-87675BA3C1C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1405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3F6DB-FA24-42BE-9C38-8D4BC3A0A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AE707-A848-4A7B-A3DB-B0EC9A51D6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01AA8-A31D-49BE-98A9-BDF789A56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9261F-F27F-4670-8B3E-4477BBBD8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D2BF5-2228-4810-8F90-464A3B43A11F}" type="datetimeFigureOut">
              <a:rPr lang="vi-VN" smtClean="0"/>
              <a:t>16/11/2022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BDFCC0-98B0-4AB7-B1FE-C45CF671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EE917D-1E57-4D06-A3AD-316939DF5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06E9-7EC2-42B9-980F-87675BA3C1C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9601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1D5A9-E9BB-4026-9AD9-661D38F36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04ADD-2F5A-489C-8B14-B36200CFA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A258E-DD31-4E5D-AE10-B1A14A902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04236D-1A4A-42FB-A35F-49E6E726CA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08D334-41D2-46FF-A50C-29A1D6669B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941255-0C11-47AA-98DA-AB1FA644F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D2BF5-2228-4810-8F90-464A3B43A11F}" type="datetimeFigureOut">
              <a:rPr lang="vi-VN" smtClean="0"/>
              <a:t>16/11/2022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CC465F-39DE-44AB-AEC5-1E389F20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99E885-B131-41AC-B62D-FB57D2F19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06E9-7EC2-42B9-980F-87675BA3C1C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10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46954-9222-4482-B28E-CD2BB7FF3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255412-FBD4-4F22-9305-50B541F82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D2BF5-2228-4810-8F90-464A3B43A11F}" type="datetimeFigureOut">
              <a:rPr lang="vi-VN" smtClean="0"/>
              <a:t>16/11/2022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E6A09F-C18E-42F4-A1DA-3713BBF0B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C51FBB-B564-4AAB-B610-F54E7EE65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06E9-7EC2-42B9-980F-87675BA3C1C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177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EB34F3-99D3-4E5C-8F60-C032426F2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D2BF5-2228-4810-8F90-464A3B43A11F}" type="datetimeFigureOut">
              <a:rPr lang="vi-VN" smtClean="0"/>
              <a:t>16/11/2022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0A3DD-50D8-4619-A2CE-8EE3AC9E7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7F22AA-EB40-49D0-855B-DB37DBFF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06E9-7EC2-42B9-980F-87675BA3C1C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7726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CB92A-7302-42B6-9F93-E6F2B878A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099DC-0F66-4AF4-8B36-CA28DDA9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7838C6-4511-44C2-8FD9-089281263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CBE480-6871-4F8E-B9A9-CDE49C2D5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D2BF5-2228-4810-8F90-464A3B43A11F}" type="datetimeFigureOut">
              <a:rPr lang="vi-VN" smtClean="0"/>
              <a:t>16/11/2022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21DAFA-2A9C-41A7-8036-67AA021D8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04D87D-3F9D-4613-9A65-CA27D4066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06E9-7EC2-42B9-980F-87675BA3C1C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4828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C5F64-3A29-48B0-A2DC-F423A3C23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3A6BA3-78DF-4570-AD25-0FF21BDD2B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311B2-A9C7-4AC9-8F1D-2FFEAA7C0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58240-3F66-4186-94F7-CCAE45BAD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D2BF5-2228-4810-8F90-464A3B43A11F}" type="datetimeFigureOut">
              <a:rPr lang="vi-VN" smtClean="0"/>
              <a:t>16/11/2022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95E8EB-1C3F-42A9-B13E-57C196BDB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338209-E9BD-4D9B-82DA-05246071F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06E9-7EC2-42B9-980F-87675BA3C1C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6018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BFBA66-2718-47EE-ABA2-C695B74CD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48016-7B66-4E9A-816E-448AAA61F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E4BD3-3E80-4047-B30B-4DD7020905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D2BF5-2228-4810-8F90-464A3B43A11F}" type="datetimeFigureOut">
              <a:rPr lang="vi-VN" smtClean="0"/>
              <a:t>16/11/2022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E4571-10D2-449D-B85D-CADC5561E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8D595-E6BC-46CE-A3E7-89CB7598BC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306E9-7EC2-42B9-980F-87675BA3C1C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8653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36CFAB4-F956-4962-B2C5-EB1A6536F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98" y="0"/>
            <a:ext cx="1222549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F42C50-35EA-40CA-826B-2CEA3E533B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3497" y="298399"/>
            <a:ext cx="12225497" cy="696388"/>
          </a:xfrm>
        </p:spPr>
        <p:txBody>
          <a:bodyPr>
            <a:noAutofit/>
          </a:bodyPr>
          <a:lstStyle/>
          <a:p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b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 MẦM NON HOA SỮA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81520C7-5C74-4813-A498-4C8550AD9DBF}"/>
              </a:ext>
            </a:extLst>
          </p:cNvPr>
          <p:cNvSpPr txBox="1">
            <a:spLocks/>
          </p:cNvSpPr>
          <p:nvPr/>
        </p:nvSpPr>
        <p:spPr>
          <a:xfrm>
            <a:off x="-33495" y="1386674"/>
            <a:ext cx="12225495" cy="2311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  <a:p>
            <a:r>
              <a:rPr lang="vi-V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KHOA HỌC</a:t>
            </a:r>
          </a:p>
          <a:p>
            <a:endParaRPr lang="vi-VN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“SỰ KÌ DIỆU CỦA KHÔNG KHÍ”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FFFB8A5-7AFD-4D6E-BD63-D7B07E7A01A8}"/>
              </a:ext>
            </a:extLst>
          </p:cNvPr>
          <p:cNvSpPr txBox="1">
            <a:spLocks/>
          </p:cNvSpPr>
          <p:nvPr/>
        </p:nvSpPr>
        <p:spPr>
          <a:xfrm>
            <a:off x="33495" y="3850539"/>
            <a:ext cx="12225495" cy="907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MGB C6</a:t>
            </a:r>
          </a:p>
          <a:p>
            <a:r>
              <a:rPr lang="vi-V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Nguyễn Khánh Ly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2FB1E35-16A8-4D37-B45D-1A12475BFF56}"/>
              </a:ext>
            </a:extLst>
          </p:cNvPr>
          <p:cNvSpPr txBox="1">
            <a:spLocks/>
          </p:cNvSpPr>
          <p:nvPr/>
        </p:nvSpPr>
        <p:spPr>
          <a:xfrm>
            <a:off x="-16749" y="6598027"/>
            <a:ext cx="12192000" cy="30445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2022 - 2023</a:t>
            </a:r>
          </a:p>
        </p:txBody>
      </p:sp>
    </p:spTree>
    <p:extLst>
      <p:ext uri="{BB962C8B-B14F-4D97-AF65-F5344CB8AC3E}">
        <p14:creationId xmlns:p14="http://schemas.microsoft.com/office/powerpoint/2010/main" val="264883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597" y="2258466"/>
            <a:ext cx="5608806" cy="23410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14579" y="2967335"/>
            <a:ext cx="47628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5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Hát: “Cái mũi”</a:t>
            </a:r>
            <a:endParaRPr lang="vi-VN" sz="5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15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467820-40F4-4905-9896-17E2132745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2" y="0"/>
            <a:ext cx="12192832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C22690-C9C5-4048-A3E5-05B71D8B2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765" y="1755129"/>
            <a:ext cx="7173686" cy="1325563"/>
          </a:xfr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474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B4545A3-3A1E-43C0-B713-76B7A2782E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7B7F0A75-5365-41E8-BDAB-53BEDBA7EDFC}"/>
              </a:ext>
            </a:extLst>
          </p:cNvPr>
          <p:cNvSpPr/>
          <p:nvPr/>
        </p:nvSpPr>
        <p:spPr>
          <a:xfrm rot="286214">
            <a:off x="2601930" y="1277830"/>
            <a:ext cx="6894246" cy="2994409"/>
          </a:xfrm>
          <a:prstGeom prst="cloud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3D2919-22E0-4850-A8EE-384DF374F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615" y="2013002"/>
            <a:ext cx="550440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vi-VN" b="1">
                <a:solidFill>
                  <a:srgbClr val="0000FF"/>
                </a:solidFill>
              </a:rPr>
              <a:t>Hát: “Điều đó tùy thuộc hành động của bạn”</a:t>
            </a:r>
          </a:p>
        </p:txBody>
      </p:sp>
      <p:pic>
        <p:nvPicPr>
          <p:cNvPr id="11" name="Điều đó tùy thuộc hành động của bạn">
            <a:hlinkClick r:id="" action="ppaction://media"/>
            <a:extLst>
              <a:ext uri="{FF2B5EF4-FFF2-40B4-BE49-F238E27FC236}">
                <a16:creationId xmlns:a16="http://schemas.microsoft.com/office/drawing/2014/main" id="{A0CB2EE9-6FD8-4D02-BA39-BE333C9C68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82009" y="61419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1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229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6DF80-FA96-44AB-868B-824E3527B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E1620CC-7218-43A4-B14C-AA71E46BAD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6"/>
          <a:stretch/>
        </p:blipFill>
        <p:spPr>
          <a:xfrm>
            <a:off x="0" y="0"/>
            <a:ext cx="4255477" cy="6858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DE792C-8289-4842-B56A-54917C368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50"/>
          <a:stretch/>
        </p:blipFill>
        <p:spPr>
          <a:xfrm>
            <a:off x="1676400" y="0"/>
            <a:ext cx="10515600" cy="6858000"/>
          </a:xfrm>
        </p:spPr>
      </p:pic>
    </p:spTree>
    <p:extLst>
      <p:ext uri="{BB962C8B-B14F-4D97-AF65-F5344CB8AC3E}">
        <p14:creationId xmlns:p14="http://schemas.microsoft.com/office/powerpoint/2010/main" val="154659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52</Words>
  <Application>Microsoft Office PowerPoint</Application>
  <PresentationFormat>Widescreen</PresentationFormat>
  <Paragraphs>10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UBND QUẬN LONG BIÊN TRƯỜNG MẦM NON HOA SỮA</vt:lpstr>
      <vt:lpstr>PowerPoint Presentation</vt:lpstr>
      <vt:lpstr>PowerPoint Presentation</vt:lpstr>
      <vt:lpstr>Hát: “Điều đó tùy thuộc hành động của bạn”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All users Win7 x86</cp:lastModifiedBy>
  <cp:revision>41</cp:revision>
  <dcterms:created xsi:type="dcterms:W3CDTF">2022-10-25T13:34:38Z</dcterms:created>
  <dcterms:modified xsi:type="dcterms:W3CDTF">2022-11-16T02:32:48Z</dcterms:modified>
</cp:coreProperties>
</file>