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8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2" r:id="rId18"/>
    <p:sldId id="283" r:id="rId19"/>
    <p:sldId id="284" r:id="rId20"/>
    <p:sldId id="286" r:id="rId21"/>
    <p:sldId id="287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60" autoAdjust="0"/>
    <p:restoredTop sz="94660"/>
  </p:normalViewPr>
  <p:slideViewPr>
    <p:cSldViewPr>
      <p:cViewPr varScale="1">
        <p:scale>
          <a:sx n="71" d="100"/>
          <a:sy n="71" d="100"/>
        </p:scale>
        <p:origin x="6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cuments\Downloads\Music\nhac%20nh&#7865;%201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1\nhac%20khong%20loi\B&#7843;n%20Sonate%20&#193;nh%20Tr&#259;ng%20-%20Beethoven%20-%20T&#7843;i,%20lyrics,%20nh&#7841;c%20ch&#7901;%20b&#224;i%20h&#225;t,%20upload%20b&#7903;i%20vuongquiman2009.mp3" TargetMode="Externa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ames PPT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1676400"/>
            <a:ext cx="7391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Khám phá khoa học:</a:t>
            </a:r>
          </a:p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NGHỀ BÁC SĨ.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5014229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Giáo viên: Nguyễn Khánh Ly </a:t>
            </a:r>
            <a:endParaRPr 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ieuthiyte.vn/Upload/san-pham/Y_te_gia_dinh/San_pham_theo_gioi_suc_khoe/ong_nghe/Ong-nghe-cao-cap-1mat-CK-M615P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7477126" cy="68380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vatgia.com/raovat_pictures/1/uyo1280386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-685800"/>
            <a:ext cx="7810500" cy="78105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khoahoc.com.vn/photos/image/112011/30/k1needl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16" y="533401"/>
            <a:ext cx="9042018" cy="5648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bob.vn/wp-content/uploads/2014/03/do-huyet-ap-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30" y="533401"/>
            <a:ext cx="9116169" cy="60488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inhthanhan.com/Hinh%20CTSP/8359MN452098MN5620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6934200" cy="728091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1.gstatic.com/images?q=tbn:ANd9GcT4_P1eWlTtDSk20CabZk7SCwtzbjaFjQUJkkx-Lqdc2-1EhYm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16" y="228600"/>
            <a:ext cx="9000184" cy="58388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iachiso.vn/userfiles/image/hn/shoppics/size2/pham%20hung/even/8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368" y="0"/>
            <a:ext cx="9203368" cy="683558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ames PPT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1676400"/>
            <a:ext cx="73914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CHƠI: CÁI GÌ BIẾN MẤT.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ieuthiyte.vn/Upload/san-pham/Y_te_gia_dinh/San_pham_theo_gioi_suc_khoe/ong_nghe/Ong-nghe-cao-cap-1mat-CK-M615P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32788" cy="3505200"/>
          </a:xfrm>
          <a:prstGeom prst="rect">
            <a:avLst/>
          </a:prstGeom>
          <a:noFill/>
        </p:spPr>
      </p:pic>
      <p:pic>
        <p:nvPicPr>
          <p:cNvPr id="3" name="Picture 2" descr="http://www.khoahoc.com.vn/photos/image/112011/30/k1needl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648075"/>
            <a:ext cx="5172942" cy="3209925"/>
          </a:xfrm>
          <a:prstGeom prst="rect">
            <a:avLst/>
          </a:prstGeom>
          <a:noFill/>
        </p:spPr>
      </p:pic>
      <p:pic>
        <p:nvPicPr>
          <p:cNvPr id="4" name="Picture 2" descr="https://encrypted-tbn1.gstatic.com/images?q=tbn:ANd9GcT4_P1eWlTtDSk20CabZk7SCwtzbjaFjQUJkkx-Lqdc2-1EhYm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697" y="0"/>
            <a:ext cx="4698303" cy="304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vatgia.com/raovat_pictures/1/uyo1280386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0"/>
            <a:ext cx="3962400" cy="3657600"/>
          </a:xfrm>
          <a:prstGeom prst="rect">
            <a:avLst/>
          </a:prstGeom>
          <a:noFill/>
        </p:spPr>
      </p:pic>
      <p:pic>
        <p:nvPicPr>
          <p:cNvPr id="3" name="Picture 2" descr="http://sinhthanhan.com/Hinh%20CTSP/8359MN452098MN5620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62400" cy="3439064"/>
          </a:xfrm>
          <a:prstGeom prst="rect">
            <a:avLst/>
          </a:prstGeom>
          <a:noFill/>
        </p:spPr>
      </p:pic>
      <p:pic>
        <p:nvPicPr>
          <p:cNvPr id="4" name="Picture 2" descr="http://bob.vn/wp-content/uploads/2014/03/do-huyet-ap-c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622102"/>
            <a:ext cx="4876799" cy="323589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41.photobucket.com/albums/e253/tuyenvpt/goc_12953704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8552" y="0"/>
            <a:ext cx="6311646" cy="6915150"/>
          </a:xfrm>
          <a:prstGeom prst="rect">
            <a:avLst/>
          </a:prstGeom>
          <a:noFill/>
        </p:spPr>
      </p:pic>
      <p:pic>
        <p:nvPicPr>
          <p:cNvPr id="3" name="nhac nhẹ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ames PPT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1219200"/>
            <a:ext cx="7391400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CHƠI: TÔ MÀU DỤNG CỤ LÀM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ViỆC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CỦA BÁC SĨ.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1+ Tranh tô màu bác sĩ đẹp cho bé tập t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68" y="228600"/>
            <a:ext cx="9110132" cy="6096000"/>
          </a:xfrm>
          <a:prstGeom prst="rect">
            <a:avLst/>
          </a:prstGeom>
          <a:noFill/>
        </p:spPr>
      </p:pic>
      <p:pic>
        <p:nvPicPr>
          <p:cNvPr id="3" name="Bản Sonate Ánh Trăng - Beethoven - Tải, lyrics, nhạc chờ bài hát, upload bởi vuongquiman200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2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ames PPT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2133600"/>
            <a:ext cx="7391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Kính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hẹn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gặp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lại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ames PPT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1676400"/>
            <a:ext cx="7391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Công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việc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bác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sĩ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ykhoaviet.vn/home/wp-content/uploads/2010/06/bac-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0783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aodaklak.vn/dataimages/201210/original/images783185_IMG_2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nh.24h.com.vn/upload/2-2012/images/2012-05-22/1337672903-san-kho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8793" y="1"/>
            <a:ext cx="9155836" cy="68770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aodanang.vn/dataimages/201311/original/images957313_bvdn_7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346164" cy="67437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phunuonline.com.vn/news/2013/20130822/fckimage/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266114" cy="685373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ames PPT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1676400"/>
            <a:ext cx="73914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Dụng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cụ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việc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bác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sĩ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57</Words>
  <Application>Microsoft Office PowerPoint</Application>
  <PresentationFormat>On-screen Show (4:3)</PresentationFormat>
  <Paragraphs>12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All users Win7 x86</cp:lastModifiedBy>
  <cp:revision>20</cp:revision>
  <dcterms:created xsi:type="dcterms:W3CDTF">2006-08-16T00:00:00Z</dcterms:created>
  <dcterms:modified xsi:type="dcterms:W3CDTF">2022-11-16T03:17:17Z</dcterms:modified>
</cp:coreProperties>
</file>