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96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SỮA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VĐCB: Bật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về phía trước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TCVĐ: Chuyền bóng qua đầu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Lứa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 3 -4 </a:t>
            </a:r>
            <a:r>
              <a:rPr lang="en-US" sz="2000" b="1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Người thực hiện: Nguyễn Thị Tuyết</a:t>
            </a:r>
            <a:endParaRPr lang="en-US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BTPTC: NHẠC “CHÚ ẾCH CON”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819400"/>
            <a:ext cx="6404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smtClean="0">
                <a:solidFill>
                  <a:srgbClr val="0000FF"/>
                </a:solidFill>
              </a:rPr>
              <a:t>VĐCB: BẬT LIÊN TỤC QUA 5 Ô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4958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mtClean="0">
                <a:solidFill>
                  <a:srgbClr val="0000FF"/>
                </a:solidFill>
              </a:rPr>
              <a:t>TC: CHUYỀN BÓNG QUA ĐẦU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84</Words>
  <Application>Microsoft Office PowerPoint</Application>
  <PresentationFormat>On-screen Show (4:3)</PresentationFormat>
  <Paragraphs>12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PHÒNG GD &amp; ĐT QUẬN LONG BIÊN TRƯỜNG MN HOA SỮA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Admin</cp:lastModifiedBy>
  <cp:revision>30</cp:revision>
  <dcterms:created xsi:type="dcterms:W3CDTF">2018-01-23T11:56:40Z</dcterms:created>
  <dcterms:modified xsi:type="dcterms:W3CDTF">2022-11-21T05:11:01Z</dcterms:modified>
</cp:coreProperties>
</file>