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8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A168B-59C1-466E-A78E-A090408C2448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78A90-545F-4540-A6ED-06D061BF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6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0D0B91-04A7-4425-B88C-3B19CC8E881D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8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732EC-6BBA-4E77-B49E-53CAFE4907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BD32D-E782-4536-8424-36892BEC69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45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3E7CC-1DE3-44A4-ADA1-C8DB42E145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0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021EE-7674-4257-8EE5-BF8B1DE3A8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1AF1E-3577-4A38-84D5-E886646EFE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76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51FBA-FB83-4AAE-B169-6A04C36116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1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4321B-EFC3-4907-8205-62FB6E49CA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17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E5B68-BDB3-4D28-A3E7-732CBA45E8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3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27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330E0-1275-4A6D-8E59-888B96540E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5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02212-553A-4996-A268-4E7E55BAEA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23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83E5E-DA3F-4192-B38E-7F662C880B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5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4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9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0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4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8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2250-9DD0-456C-96F6-0C215C97093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0D1B-6F23-4056-AE62-D009DFFB8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8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D632C-23D2-42BF-879B-4537E6AD4DD1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7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2171700" y="2457450"/>
            <a:ext cx="41719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 smtClean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9933FF"/>
              </a:solidFill>
              <a:latin typeface=".VnSouthern"/>
              <a:cs typeface="Arial" charset="0"/>
            </a:endParaRP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1657350" y="1028700"/>
            <a:ext cx="61722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25" b="1" kern="1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7"/>
          <p:cNvSpPr>
            <a:spLocks noChangeArrowheads="1" noChangeShapeType="1" noTextEdit="1"/>
          </p:cNvSpPr>
          <p:nvPr/>
        </p:nvSpPr>
        <p:spPr bwMode="auto">
          <a:xfrm>
            <a:off x="2057400" y="3886200"/>
            <a:ext cx="514350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b="1" kern="1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30160" y="2958220"/>
            <a:ext cx="5999389" cy="553998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10" spc="38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3000" b="1" kern="1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3000" b="1" kern="1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000" b="1" kern="1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3000" b="1" kern="1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ngôn</a:t>
            </a:r>
            <a:r>
              <a:rPr lang="en-US" sz="3000" b="1" kern="10" spc="38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ngữ</a:t>
            </a:r>
            <a:endParaRPr lang="vi-VN" sz="3000" b="1" kern="10" spc="3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066" y="554376"/>
            <a:ext cx="8259417" cy="1015663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Phòng giáo dục 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Đào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Tạo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Quận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Long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Biên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Trường Mầm non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000" b="1" kern="10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000" b="1" kern="10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Sữa</a:t>
            </a:r>
            <a:endParaRPr lang="vi-VN" sz="30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3755" y="3512218"/>
            <a:ext cx="5999389" cy="2169825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Đề tài :</a:t>
            </a:r>
            <a:r>
              <a:rPr lang="en-US" sz="2400" b="1" kern="10" spc="38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Truyện</a:t>
            </a:r>
            <a:r>
              <a:rPr lang="en-US" sz="2400" b="1" kern="10" spc="38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spc="38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Cáo thỏ và gà trống</a:t>
            </a:r>
            <a:endParaRPr lang="vi-VN" sz="2400" b="1" kern="10" spc="38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Đối tượng: Trẻ </a:t>
            </a:r>
            <a:r>
              <a:rPr lang="en-US" sz="2400" b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4-5</a:t>
            </a:r>
            <a:r>
              <a:rPr lang="vi-VN" sz="2400" b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tuổi</a:t>
            </a: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1" i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Giáo viên:</a:t>
            </a:r>
            <a:r>
              <a:rPr lang="en-US" sz="2100" b="1" i="1" kern="10" spc="38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2100" b="1" i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100" b="1" i="1" kern="10" spc="38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2100" b="1" i="1" kern="10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Thu </a:t>
            </a:r>
            <a:r>
              <a:rPr lang="en-US" sz="2100" b="1" i="1" kern="10" spc="38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Thảo</a:t>
            </a:r>
            <a:endParaRPr lang="en-US" sz="2100" b="1" i="1" kern="10" spc="38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  <a:p>
            <a:pPr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100" b="1" i="1" spc="38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7999" y="1852439"/>
            <a:ext cx="1021667" cy="102728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2034920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onc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971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on tho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2346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ga tron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9718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6248400"/>
            <a:ext cx="542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8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Truyện: Cáo,Thỏ và Gà Trống</a:t>
            </a:r>
          </a:p>
        </p:txBody>
      </p:sp>
    </p:spTree>
    <p:extLst>
      <p:ext uri="{BB962C8B-B14F-4D97-AF65-F5344CB8AC3E}">
        <p14:creationId xmlns:p14="http://schemas.microsoft.com/office/powerpoint/2010/main" val="205315592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800" smtClean="0">
                <a:latin typeface="Times New Roman" pitchFamily="18" charset="0"/>
              </a:rPr>
              <a:t/>
            </a:r>
            <a:br>
              <a:rPr lang="en-US" sz="2800" smtClean="0">
                <a:latin typeface="Times New Roman" pitchFamily="18" charset="0"/>
              </a:rPr>
            </a:br>
            <a:r>
              <a:rPr lang="en-US" sz="3600" b="1" smtClean="0">
                <a:solidFill>
                  <a:srgbClr val="0033CC"/>
                </a:solidFill>
                <a:latin typeface="Times New Roman" pitchFamily="18" charset="0"/>
              </a:rPr>
              <a:t>Câu chuyện có những nhân vật nào nhỉ?</a:t>
            </a:r>
          </a:p>
        </p:txBody>
      </p:sp>
      <p:pic>
        <p:nvPicPr>
          <p:cNvPr id="8196" name="Picture 4" descr="con tho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3200400" cy="2852738"/>
          </a:xfrm>
          <a:noFill/>
        </p:spPr>
      </p:pic>
      <p:pic>
        <p:nvPicPr>
          <p:cNvPr id="8200" name="Picture 8" descr="ga tron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429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onca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971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than c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3200400"/>
            <a:ext cx="20367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 descr="dau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1524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22" descr="than gau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2743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 descr="dau ga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1465" flipH="1">
            <a:off x="4267200" y="2895600"/>
            <a:ext cx="1676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2629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79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800" b="1" smtClean="0">
                <a:solidFill>
                  <a:srgbClr val="0033CC"/>
                </a:solidFill>
                <a:latin typeface="Times New Roman" pitchFamily="18" charset="0"/>
              </a:rPr>
              <a:t> Thỏ có ngôi nhà làm bằng gì?</a:t>
            </a:r>
            <a:br>
              <a:rPr lang="en-US" sz="2800" b="1" smtClean="0">
                <a:solidFill>
                  <a:srgbClr val="0033CC"/>
                </a:solidFill>
                <a:latin typeface="Times New Roman" pitchFamily="18" charset="0"/>
              </a:rPr>
            </a:br>
            <a:r>
              <a:rPr lang="en-US" sz="2800" b="1" smtClean="0">
                <a:solidFill>
                  <a:srgbClr val="0033CC"/>
                </a:solidFill>
                <a:latin typeface="Times New Roman" pitchFamily="18" charset="0"/>
              </a:rPr>
              <a:t>Cáo có ngôi nhà làm bằng gì?</a:t>
            </a:r>
          </a:p>
        </p:txBody>
      </p:sp>
      <p:pic>
        <p:nvPicPr>
          <p:cNvPr id="9222" name="Picture 6" descr="cao ch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456">
            <a:off x="5943600" y="4505325"/>
            <a:ext cx="3200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nha b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5052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on th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ngoi nh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429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97145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400" smtClean="0">
                <a:solidFill>
                  <a:srgbClr val="000066"/>
                </a:solidFill>
              </a:rPr>
              <a:t/>
            </a:r>
            <a:br>
              <a:rPr lang="en-US" sz="4400" smtClean="0">
                <a:solidFill>
                  <a:srgbClr val="000066"/>
                </a:solidFill>
              </a:rPr>
            </a:br>
            <a:r>
              <a:rPr lang="en-US" sz="4400" smtClean="0">
                <a:solidFill>
                  <a:srgbClr val="000066"/>
                </a:solidFill>
              </a:rPr>
              <a:t/>
            </a:r>
            <a:br>
              <a:rPr lang="en-US" sz="4400" smtClean="0">
                <a:solidFill>
                  <a:srgbClr val="000066"/>
                </a:solidFill>
              </a:rPr>
            </a:br>
            <a:endParaRPr lang="en-US" sz="4400" smtClean="0">
              <a:solidFill>
                <a:srgbClr val="000066"/>
              </a:solidFill>
            </a:endParaRPr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4000" smtClean="0">
                <a:solidFill>
                  <a:srgbClr val="000066"/>
                </a:solidFill>
                <a:latin typeface="Times New Roman" pitchFamily="18" charset="0"/>
              </a:rPr>
              <a:t>Vì sao Cáo phải sang nhà Thỏ ở nhờ?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ngoi 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657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nha b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35052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on tho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18557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ao ch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456">
            <a:off x="5943600" y="4505325"/>
            <a:ext cx="3200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0098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1 L -0.41667 -0.02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1.125 -0.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400" smtClean="0">
                <a:solidFill>
                  <a:srgbClr val="000066"/>
                </a:solidFill>
                <a:latin typeface="Times New Roman" pitchFamily="18" charset="0"/>
              </a:rPr>
              <a:t>Những ai đã giúp đỡ  bạn Thỏ nhỉ?</a:t>
            </a:r>
          </a:p>
        </p:txBody>
      </p:sp>
      <p:pic>
        <p:nvPicPr>
          <p:cNvPr id="24579" name="Picture 16" descr="Natureza_01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676400"/>
            <a:ext cx="5410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2" descr="comicbird-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14400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2" descr="comicbird-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1905000"/>
            <a:ext cx="1828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bong hoa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54713"/>
            <a:ext cx="19050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 descr="than c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14541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 descr="dau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than c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14541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1" descr="dau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386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dau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386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0" descr="than c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3962400"/>
            <a:ext cx="14541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2" descr="than gau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4400"/>
            <a:ext cx="2320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3" descr="dau ga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1465" flipH="1">
            <a:off x="1163638" y="3606800"/>
            <a:ext cx="15335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3" descr="ga trong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1143000"/>
            <a:ext cx="3263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7634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8229600" cy="1371600"/>
          </a:xfrm>
        </p:spPr>
        <p:txBody>
          <a:bodyPr/>
          <a:lstStyle/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Ai đã đuổi được Cáo để lấy lại nhà cho bạn Thỏ?</a:t>
            </a:r>
            <a:r>
              <a:rPr lang="en-US" sz="4800" b="1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en-US" sz="4800" b="1" smtClean="0">
                <a:solidFill>
                  <a:srgbClr val="000099"/>
                </a:solidFill>
                <a:latin typeface="Times New Roman" pitchFamily="18" charset="0"/>
              </a:rPr>
            </a:br>
            <a:endParaRPr lang="en-US" sz="4800" b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6397" name="Picture 13" descr="ga tron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88571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</a:rPr>
              <a:t>Trong câu chuyện con thích nhất là nhân vật nào? Vì sao?</a:t>
            </a:r>
          </a:p>
        </p:txBody>
      </p:sp>
      <p:pic>
        <p:nvPicPr>
          <p:cNvPr id="26627" name="Picture 4" descr="con tho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95600" cy="2895600"/>
          </a:xfrm>
          <a:noFill/>
        </p:spPr>
      </p:pic>
      <p:pic>
        <p:nvPicPr>
          <p:cNvPr id="26628" name="Picture 8" descr="ga tron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34290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onca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 descr="than c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2590800"/>
            <a:ext cx="20367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u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1524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2" descr="than gau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743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7" descr="dau ga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1465" flipH="1">
            <a:off x="1165225" y="2619375"/>
            <a:ext cx="1676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8050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câu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chuyện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các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được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đức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tính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gì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từ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bạn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gà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trống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6&quot;&gt;&lt;property id=&quot;20148&quot; value=&quot;5&quot;/&gt;&lt;property id=&quot;20300&quot; value=&quot;Slide 2&quot;/&gt;&lt;property id=&quot;20307&quot; value=&quot;268&quot;/&gt;&lt;/object&gt;&lt;object type=&quot;3&quot; unique_id=&quot;10017&quot;&gt;&lt;property id=&quot;20148&quot; value=&quot;5&quot;/&gt;&lt;property id=&quot;20300&quot; value=&quot;Slide 3 - &amp;quot;&amp;#x0D;&amp;#x0A;Câu chuyện có những nhân vật nào nhỉ?&amp;quot;&quot;/&gt;&lt;property id=&quot;20307&quot; value=&quot;269&quot;/&gt;&lt;/object&gt;&lt;object type=&quot;3&quot; unique_id=&quot;10018&quot;&gt;&lt;property id=&quot;20148&quot; value=&quot;5&quot;/&gt;&lt;property id=&quot;20300&quot; value=&quot;Slide 4 - &amp;quot; Thỏ có ngôi nhà làm bằng gì?&amp;#x0D;&amp;#x0A;Cáo có ngôi nhà làm bằng gì?&amp;quot;&quot;/&gt;&lt;property id=&quot;20307&quot; value=&quot;270&quot;/&gt;&lt;/object&gt;&lt;object type=&quot;3&quot; unique_id=&quot;10019&quot;&gt;&lt;property id=&quot;20148&quot; value=&quot;5&quot;/&gt;&lt;property id=&quot;20300&quot; value=&quot;Slide 5 - &amp;quot;&amp;#x0D;&amp;#x0A;&amp;#x0D;&amp;#x0A;&amp;quot;&quot;/&gt;&lt;property id=&quot;20307&quot; value=&quot;271&quot;/&gt;&lt;/object&gt;&lt;object type=&quot;3&quot; unique_id=&quot;10020&quot;&gt;&lt;property id=&quot;20148&quot; value=&quot;5&quot;/&gt;&lt;property id=&quot;20300&quot; value=&quot;Slide 6 - &amp;quot;Những ai đã giúp đỡ  bạn Thỏ nhỉ?&amp;quot;&quot;/&gt;&lt;property id=&quot;20307&quot; value=&quot;272&quot;/&gt;&lt;/object&gt;&lt;object type=&quot;3&quot; unique_id=&quot;10021&quot;&gt;&lt;property id=&quot;20148&quot; value=&quot;5&quot;/&gt;&lt;property id=&quot;20300&quot; value=&quot;Slide 7 - &amp;quot;Ai đã đuổi được Cáo để lấy lại nhà cho bạn Thỏ?&amp;#x0D;&amp;#x0A;&amp;quot;&quot;/&gt;&lt;property id=&quot;20307&quot; value=&quot;273&quot;/&gt;&lt;/object&gt;&lt;object type=&quot;3&quot; unique_id=&quot;10022&quot;&gt;&lt;property id=&quot;20148&quot; value=&quot;5&quot;/&gt;&lt;property id=&quot;20300&quot; value=&quot;Slide 8 - &amp;quot;Trong câu chuyện con thích nhất là nhân vật nào? Vì sao?&amp;quot;&quot;/&gt;&lt;property id=&quot;20307&quot; value=&quot;274&quot;/&gt;&lt;/object&gt;&lt;object type=&quot;3&quot; unique_id=&quot;10138&quot;&gt;&lt;property id=&quot;20148&quot; value=&quot;5&quot;/&gt;&lt;property id=&quot;20300&quot; value=&quot;Slide 9 - &amp;quot;Qua câu chuyện các con học được đức tính gì từ bạn gà trống?&amp;quot;&quot;/&gt;&lt;property id=&quot;20307&quot; value=&quot;278&quot;/&gt;&lt;/object&gt;&lt;object type=&quot;3&quot; unique_id=&quot;10150&quot;&gt;&lt;property id=&quot;20148&quot; value=&quot;5&quot;/&gt;&lt;property id=&quot;20300&quot; value=&quot;Slide 1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107</Words>
  <Application>Microsoft Office PowerPoint</Application>
  <PresentationFormat>On-screen Show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3_Default Design</vt:lpstr>
      <vt:lpstr>PowerPoint Presentation</vt:lpstr>
      <vt:lpstr>PowerPoint Presentation</vt:lpstr>
      <vt:lpstr> Câu chuyện có những nhân vật nào nhỉ?</vt:lpstr>
      <vt:lpstr> Thỏ có ngôi nhà làm bằng gì? Cáo có ngôi nhà làm bằng gì?</vt:lpstr>
      <vt:lpstr>  </vt:lpstr>
      <vt:lpstr>Những ai đã giúp đỡ  bạn Thỏ nhỉ?</vt:lpstr>
      <vt:lpstr>Ai đã đuổi được Cáo để lấy lại nhà cho bạn Thỏ? </vt:lpstr>
      <vt:lpstr>Trong câu chuyện con thích nhất là nhân vật nào? Vì sao?</vt:lpstr>
      <vt:lpstr>Qua câu chuyện các con học được đức tính gì từ bạn gà trống?</vt:lpstr>
    </vt:vector>
  </TitlesOfParts>
  <Company>Thao Linh S&amp;T Co.,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NP-COMPUTER</dc:creator>
  <cp:lastModifiedBy>Administrator</cp:lastModifiedBy>
  <cp:revision>8</cp:revision>
  <dcterms:created xsi:type="dcterms:W3CDTF">2016-10-19T14:16:41Z</dcterms:created>
  <dcterms:modified xsi:type="dcterms:W3CDTF">2022-01-15T12:57:59Z</dcterms:modified>
</cp:coreProperties>
</file>